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8" r:id="rId2"/>
    <p:sldId id="272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Book Antiqua" panose="02040602050305030304" pitchFamily="18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  <p:embeddedFont>
      <p:font typeface="SutonnyMJ" pitchFamily="2" charset="0"/>
      <p:regular r:id="rId27"/>
      <p:bold r:id="rId28"/>
      <p:italic r:id="rId29"/>
      <p:boldItalic r:id="rId30"/>
    </p:embeddedFont>
    <p:embeddedFont>
      <p:font typeface="NikoshBAN" panose="02000000000000000000" pitchFamily="2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bn.wikipedia.org/wiki/%E0%A6%9C%E0%A6%BE%E0%A6%B0%E0%A7%8D%E0%A6%AE%E0%A6%BE%E0%A6%A8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inb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42918"/>
            <a:ext cx="8534400" cy="6172182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764642" y="3651284"/>
            <a:ext cx="4400551" cy="1244199"/>
          </a:xfrm>
          <a:prstGeom prst="wedgeRoundRectCallout">
            <a:avLst>
              <a:gd name="adj1" fmla="val -44370"/>
              <a:gd name="adj2" fmla="val -125251"/>
              <a:gd name="adj3" fmla="val 16667"/>
            </a:avLst>
          </a:prstGeom>
          <a:noFill/>
          <a:ln w="101600" cap="sq" cmpd="dbl" algn="ctr">
            <a:solidFill>
              <a:srgbClr val="0000FF"/>
            </a:solidFill>
            <a:prstDash val="solid"/>
            <a:miter lim="800000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1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9550" y="3733800"/>
            <a:ext cx="3810000" cy="1092232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1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400" b="1" i="0" u="none" strike="noStrike" kern="1200" cap="none" spc="0" normalizeH="0" baseline="0" noProof="0" dirty="0" smtClean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স্বাগতম</a:t>
            </a:r>
            <a:endParaRPr kumimoji="0" lang="en-US" sz="1400" b="1" i="0" u="none" strike="noStrike" kern="1200" cap="none" spc="0" normalizeH="0" baseline="0" noProof="0" dirty="0">
              <a:ln w="1143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624">
            <a:off x="1086935" y="669765"/>
            <a:ext cx="3948810" cy="31966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304818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1200" cap="none" spc="0" normalizeH="0" baseline="0" noProof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সবাইকে শুভেচ্ছা </a:t>
            </a:r>
            <a:endParaRPr kumimoji="0" lang="en-US" sz="48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49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945178"/>
            <a:ext cx="175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SutonnyMJ" pitchFamily="2" charset="0"/>
              </a:rPr>
              <a:t>wKk</a:t>
            </a:r>
            <a:r>
              <a:rPr lang="en-US" sz="2800" b="1" u="sng" dirty="0">
                <a:solidFill>
                  <a:srgbClr val="FF0000"/>
                </a:solidFill>
                <a:latin typeface="SutonnyMJ" pitchFamily="2" charset="0"/>
              </a:rPr>
              <a:t>©‡di </a:t>
            </a:r>
            <a:r>
              <a:rPr lang="en-US" sz="2800" b="1" u="sng" dirty="0" err="1" smtClean="0">
                <a:solidFill>
                  <a:srgbClr val="FF0000"/>
                </a:solidFill>
                <a:latin typeface="SutonnyMJ" pitchFamily="2" charset="0"/>
              </a:rPr>
              <a:t>m~Î</a:t>
            </a:r>
            <a:r>
              <a:rPr lang="en-US" sz="2800" b="1" u="sng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</a:rPr>
              <a:t>t </a:t>
            </a:r>
            <a:r>
              <a:rPr lang="en-US" sz="1200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215562" y="3701661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কার্শফের তড়িৎপ্রবাহ </a:t>
            </a:r>
            <a:r>
              <a:rPr lang="as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NikoshBAN" panose="02000000000000000000" pitchFamily="2" charset="0"/>
              </a:rPr>
              <a:t>t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800" dirty="0" smtClean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তড়িৎ </a:t>
            </a:r>
            <a:r>
              <a:rPr lang="as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বর্তনীর কোন সংযোগ বিন্দুতে মিলিত প্রবাহমাত্রাগুলোর বীজগাণিতিক যোগফল শুন্য হয়। </a:t>
            </a:r>
            <a:endParaRPr lang="en-US" sz="2800" dirty="0" smtClean="0">
              <a:solidFill>
                <a:srgbClr val="20212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0062" y="304800"/>
            <a:ext cx="518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SutonnyMJ" pitchFamily="2" charset="0"/>
              </a:rPr>
              <a:t>wKk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</a:rPr>
              <a:t>©‡di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</a:rPr>
              <a:t>m~Î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¸‡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</a:rPr>
              <a:t>jv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</a:rPr>
              <a:t>wee„Z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 I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</a:rPr>
              <a:t>e¨vL¨v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</a:rPr>
              <a:t> Ki|  </a:t>
            </a:r>
            <a:r>
              <a:rPr lang="en-US" sz="1200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406696"/>
            <a:ext cx="8915400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কার্শফ এর বর্তনীর সমীকরণসমূহে</a:t>
            </a:r>
            <a:r>
              <a:rPr lang="as-IN" sz="28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দুইটি সমীকরণ বর্ণনা করে, একটি চার্জ সংরক্ষণ এবং অপরটি শক্তি বৈদ্যুতিক বর্তনীতে। ১৮৪৫ সালে</a:t>
            </a:r>
            <a:r>
              <a:rPr lang="as-IN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800" u="sng" dirty="0">
                <a:latin typeface="NikoshBAN" panose="02000000000000000000" pitchFamily="2" charset="0"/>
                <a:cs typeface="NikoshBAN" panose="02000000000000000000" pitchFamily="2" charset="0"/>
                <a:hlinkClick r:id="rId2" tooltip="জার্মান"/>
              </a:rPr>
              <a:t>জার্মান</a:t>
            </a:r>
            <a:r>
              <a:rPr lang="as-IN" sz="28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পদার্থবিজ্ঞানী গুস্টাফ কার্শফের জটিল বর্তনীর রোধ, বিদ্যুৎ প্রবাহ ইত্যাদি নির্ণয়ের জন্য এই দুইটি সূত্র প্রতিপাদন করেন</a:t>
            </a:r>
            <a:r>
              <a:rPr lang="as-IN" sz="28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8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সূত্র দুইটি তড়িৎ প্রবাহ এবং তড়িৎ বিভব পার্থক্যের সাথে সম্পৃক্ত।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633" y="4572000"/>
            <a:ext cx="85975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as-IN" sz="28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জাংশন থেকে তড়িৎ বের হলে ঋণাত্মক এবং প্রবেশ করলে ধনাত্মক রাশি হিসেবে ধরে নেয়া হয়। সূত্রটিকে নিম্নোক্তভাবে উপস্থাপন করা যায়</a:t>
            </a:r>
            <a:endParaRPr lang="as-IN" sz="2800" b="0" i="0" dirty="0">
              <a:solidFill>
                <a:srgbClr val="20212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74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60"/>
          <a:stretch/>
        </p:blipFill>
        <p:spPr>
          <a:xfrm>
            <a:off x="3124199" y="685800"/>
            <a:ext cx="2667000" cy="2510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76977" y="3505200"/>
            <a:ext cx="3161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3200" i="1" dirty="0">
                <a:solidFill>
                  <a:srgbClr val="202122"/>
                </a:solidFill>
                <a:latin typeface="Arial" panose="020B0604020202020204" pitchFamily="34" charset="0"/>
              </a:rPr>
              <a:t>i</a:t>
            </a:r>
            <a:r>
              <a:rPr lang="nn-NO" sz="3200" baseline="-25000" dirty="0">
                <a:solidFill>
                  <a:srgbClr val="202122"/>
                </a:solidFill>
                <a:latin typeface="Arial" panose="020B0604020202020204" pitchFamily="34" charset="0"/>
              </a:rPr>
              <a:t>1</a:t>
            </a:r>
            <a:r>
              <a:rPr lang="nn-NO" sz="3200" dirty="0">
                <a:solidFill>
                  <a:srgbClr val="202122"/>
                </a:solidFill>
                <a:latin typeface="Arial" panose="020B0604020202020204" pitchFamily="34" charset="0"/>
              </a:rPr>
              <a:t> + </a:t>
            </a:r>
            <a:r>
              <a:rPr lang="nn-NO" sz="3200" i="1" dirty="0">
                <a:solidFill>
                  <a:srgbClr val="202122"/>
                </a:solidFill>
                <a:latin typeface="Arial" panose="020B0604020202020204" pitchFamily="34" charset="0"/>
              </a:rPr>
              <a:t>i</a:t>
            </a:r>
            <a:r>
              <a:rPr lang="nn-NO" sz="3200" baseline="-25000" dirty="0">
                <a:solidFill>
                  <a:srgbClr val="202122"/>
                </a:solidFill>
                <a:latin typeface="Arial" panose="020B0604020202020204" pitchFamily="34" charset="0"/>
              </a:rPr>
              <a:t>2</a:t>
            </a:r>
            <a:r>
              <a:rPr lang="nn-NO" sz="3200" dirty="0">
                <a:solidFill>
                  <a:srgbClr val="202122"/>
                </a:solidFill>
                <a:latin typeface="Arial" panose="020B0604020202020204" pitchFamily="34" charset="0"/>
              </a:rPr>
              <a:t> = </a:t>
            </a:r>
            <a:r>
              <a:rPr lang="nn-NO" sz="3200" i="1" dirty="0">
                <a:solidFill>
                  <a:srgbClr val="202122"/>
                </a:solidFill>
                <a:latin typeface="Arial" panose="020B0604020202020204" pitchFamily="34" charset="0"/>
              </a:rPr>
              <a:t>i</a:t>
            </a:r>
            <a:r>
              <a:rPr lang="nn-NO" sz="3200" baseline="-25000" dirty="0">
                <a:solidFill>
                  <a:srgbClr val="202122"/>
                </a:solidFill>
                <a:latin typeface="Arial" panose="020B0604020202020204" pitchFamily="34" charset="0"/>
              </a:rPr>
              <a:t>3</a:t>
            </a:r>
            <a:r>
              <a:rPr lang="nn-NO" sz="3200" dirty="0">
                <a:solidFill>
                  <a:srgbClr val="202122"/>
                </a:solidFill>
                <a:latin typeface="Arial" panose="020B0604020202020204" pitchFamily="34" charset="0"/>
              </a:rPr>
              <a:t> + </a:t>
            </a:r>
            <a:r>
              <a:rPr lang="nn-NO" sz="3200" i="1" dirty="0">
                <a:solidFill>
                  <a:srgbClr val="202122"/>
                </a:solidFill>
                <a:latin typeface="Arial" panose="020B0604020202020204" pitchFamily="34" charset="0"/>
              </a:rPr>
              <a:t>i</a:t>
            </a:r>
            <a:r>
              <a:rPr lang="nn-NO" sz="3200" baseline="-25000" dirty="0">
                <a:solidFill>
                  <a:srgbClr val="202122"/>
                </a:solidFill>
                <a:latin typeface="Arial" panose="020B0604020202020204" pitchFamily="34" charset="0"/>
              </a:rPr>
              <a:t>4</a:t>
            </a:r>
            <a:r>
              <a:rPr lang="nn-NO" sz="3200" dirty="0">
                <a:solidFill>
                  <a:srgbClr val="202122"/>
                </a:solidFill>
                <a:latin typeface="Arial" panose="020B0604020202020204" pitchFamily="34" charset="0"/>
              </a:rPr>
              <a:t> +</a:t>
            </a:r>
            <a:r>
              <a:rPr lang="nn-NO" sz="3200" i="1" dirty="0">
                <a:solidFill>
                  <a:srgbClr val="202122"/>
                </a:solidFill>
                <a:latin typeface="Arial" panose="020B0604020202020204" pitchFamily="34" charset="0"/>
              </a:rPr>
              <a:t>i</a:t>
            </a:r>
            <a:r>
              <a:rPr lang="nn-NO" sz="3200" baseline="-25000" dirty="0">
                <a:solidFill>
                  <a:srgbClr val="202122"/>
                </a:solidFill>
                <a:latin typeface="Arial" panose="020B0604020202020204" pitchFamily="34" charset="0"/>
              </a:rPr>
              <a:t>5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842956" y="4648200"/>
            <a:ext cx="36295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SutonnyMJ" pitchFamily="2" charset="0"/>
              </a:rPr>
              <a:t>t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কার্শফের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তড়িৎপ্রবাহ সূত্র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2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2735"/>
            <a:ext cx="2465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কার্শফের বিভব </a:t>
            </a:r>
            <a:r>
              <a:rPr lang="as-IN" sz="28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2800" b="1" u="sng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</a:rPr>
              <a:t>t</a:t>
            </a:r>
            <a:endParaRPr lang="as-IN" sz="2800" b="1" i="0" dirty="0"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914400"/>
            <a:ext cx="861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বদ্ধ লুপের মধ্যে থাকা রোধ </a:t>
            </a:r>
            <a:r>
              <a:rPr lang="as-IN" sz="28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28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 </a:t>
            </a:r>
            <a:r>
              <a:rPr lang="as-IN" sz="28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তড়িৎ প্রবাহের </a:t>
            </a:r>
            <a:r>
              <a:rPr lang="as-IN" sz="28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গুণফলের</a:t>
            </a:r>
            <a:r>
              <a:rPr lang="bn-IN" sz="28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as-IN" sz="28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বীজগাণিতিক </a:t>
            </a:r>
            <a:r>
              <a:rPr lang="as-IN" sz="2800" dirty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সমষ্টি ওই লুপের মধ্যে থাকা তড়িৎ উৎস গুলির তড়িৎচালক বলের বীজগাণিতিক সমষ্টির সমান।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2" t="26191" r="15972" b="9524"/>
          <a:stretch/>
        </p:blipFill>
        <p:spPr>
          <a:xfrm>
            <a:off x="2628900" y="2299395"/>
            <a:ext cx="3810000" cy="20993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56146" y="4398782"/>
            <a:ext cx="2555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smtClean="0">
                <a:latin typeface="SutonnyMJ" pitchFamily="2" charset="0"/>
              </a:rPr>
              <a:t>t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কার্শফের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বিভব সূত্র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03840" y="3268729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5700" y="5306561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E-v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-v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2692" y="2292921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5146" y="2292921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34777" y="4248614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2616" y="4244537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4844896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ABCDA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কির্শফের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ভোল্টেজ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79738" y="5862893"/>
                <a:ext cx="230832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738" y="5862893"/>
                <a:ext cx="230832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44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7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0660"/>
            <a:ext cx="5791200" cy="418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98765">
            <a:off x="280989" y="1420417"/>
            <a:ext cx="2513410" cy="1649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221631">
            <a:off x="360760" y="1445419"/>
            <a:ext cx="2469356" cy="1913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2895640" y="1314450"/>
            <a:ext cx="6096017" cy="1200150"/>
          </a:xfrm>
          <a:prstGeom prst="wedgeRectCallout">
            <a:avLst>
              <a:gd name="adj1" fmla="val -52034"/>
              <a:gd name="adj2" fmla="val 12625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prstTxWarp prst="textPlain">
              <a:avLst>
                <a:gd name="adj" fmla="val 49768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“</a:t>
            </a:r>
            <a:r>
              <a:rPr kumimoji="0" lang="en-US" sz="18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শতভাগ</a:t>
            </a:r>
            <a:r>
              <a:rPr kumimoji="0" lang="en-US" sz="18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অনলাইন</a:t>
            </a:r>
            <a:r>
              <a:rPr kumimoji="0" lang="en-US" sz="18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শিক্ষা</a:t>
            </a:r>
            <a:r>
              <a:rPr kumimoji="0" lang="en-US" sz="18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কার্যক্রম</a:t>
            </a:r>
            <a:r>
              <a:rPr kumimoji="0" lang="en-US" sz="18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বাস্তবায়ন</a:t>
            </a:r>
            <a:r>
              <a:rPr kumimoji="0" lang="en-US" sz="18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হলে</a:t>
            </a:r>
            <a:r>
              <a:rPr kumimoji="0" lang="en-US" sz="21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সকল</a:t>
            </a:r>
            <a:r>
              <a:rPr kumimoji="0" lang="en-US" sz="1350" b="1" i="0" u="none" strike="noStrike" kern="1200" cap="none" spc="0" normalizeH="0" baseline="0" noProof="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350" b="1" i="0" u="none" strike="noStrike" kern="1200" cap="none" spc="0" normalizeH="0" baseline="0" noProof="0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স্তরের</a:t>
            </a:r>
            <a:r>
              <a:rPr kumimoji="0" lang="en-US" sz="1350" b="1" i="0" u="none" strike="noStrike" kern="1200" cap="none" spc="0" normalizeH="0" baseline="0" noProof="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350" b="1" i="0" u="none" strike="noStrike" kern="1200" cap="none" spc="0" normalizeH="0" baseline="0" noProof="0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শিক্ষার্থীর</a:t>
            </a:r>
            <a:r>
              <a:rPr kumimoji="0" lang="en-US" sz="1350" b="1" i="0" u="none" strike="noStrike" kern="1200" cap="none" spc="0" normalizeH="0" baseline="0" noProof="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350" b="1" i="0" u="none" strike="noStrike" kern="1200" cap="none" spc="0" normalizeH="0" baseline="0" noProof="0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ফেলের</a:t>
            </a:r>
            <a:r>
              <a:rPr kumimoji="0" lang="en-US" sz="1350" b="1" i="0" u="none" strike="noStrike" kern="1200" cap="none" spc="0" normalizeH="0" baseline="0" noProof="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350" b="1" i="0" u="none" strike="noStrike" kern="1200" cap="none" spc="0" normalizeH="0" baseline="0" noProof="0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হার</a:t>
            </a:r>
            <a:r>
              <a:rPr kumimoji="0" lang="en-US" sz="1350" b="1" i="0" u="none" strike="noStrike" kern="1200" cap="none" spc="0" normalizeH="0" baseline="0" noProof="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350" b="1" i="0" u="none" strike="noStrike" kern="1200" cap="none" spc="0" normalizeH="0" baseline="0" noProof="0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শূন্যের</a:t>
            </a:r>
            <a:r>
              <a:rPr kumimoji="0" lang="en-US" sz="1350" b="1" i="0" u="none" strike="noStrike" kern="1200" cap="none" spc="0" normalizeH="0" baseline="0" noProof="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350" b="1" i="0" u="none" strike="noStrike" kern="1200" cap="none" spc="0" normalizeH="0" baseline="0" noProof="0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কোটায়</a:t>
            </a:r>
            <a:r>
              <a:rPr kumimoji="0" lang="en-US" sz="1350" b="1" i="0" u="none" strike="noStrike" kern="1200" cap="none" spc="0" normalizeH="0" baseline="0" noProof="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350" b="1" i="0" u="none" strike="noStrike" kern="1200" cap="none" spc="0" normalizeH="0" baseline="0" noProof="0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যাবে</a:t>
            </a:r>
            <a:r>
              <a:rPr kumimoji="0" lang="en-US" sz="1350" b="1" i="0" u="none" strike="noStrike" kern="1200" cap="none" spc="0" normalizeH="0" baseline="0" noProof="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350" b="1" i="0" u="none" strike="noStrike" kern="1200" cap="none" spc="0" normalizeH="0" baseline="0" noProof="0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চলে</a:t>
            </a:r>
            <a:r>
              <a:rPr kumimoji="0" lang="en-US" sz="1350" b="1" i="0" u="none" strike="noStrike" kern="1200" cap="none" spc="0" normalizeH="0" baseline="0" noProof="0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10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5004">
        <p14:flip dir="r"/>
      </p:transition>
    </mc:Choice>
    <mc:Fallback xmlns="">
      <p:transition spd="slow" advTm="450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6275" y="1066800"/>
            <a:ext cx="7848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400" b="1" dirty="0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     </a:t>
            </a:r>
            <a:r>
              <a:rPr lang="bn-IN" sz="4400" b="1" dirty="0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আল্লাহ্‌ </a:t>
            </a:r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আমাদের </a:t>
            </a:r>
            <a:r>
              <a:rPr lang="en-US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উ</a:t>
            </a:r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পর সহায় হউন</a:t>
            </a:r>
          </a:p>
          <a:p>
            <a:pPr lvl="0">
              <a:defRPr/>
            </a:pPr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              </a:t>
            </a:r>
            <a:r>
              <a:rPr lang="en-US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  </a:t>
            </a:r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আজ এ পর্যন্তই</a:t>
            </a:r>
          </a:p>
          <a:p>
            <a:pPr lvl="0">
              <a:defRPr/>
            </a:pPr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              </a:t>
            </a:r>
            <a:r>
              <a:rPr lang="en-US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  </a:t>
            </a:r>
            <a:r>
              <a:rPr lang="bn-IN" sz="4400" b="1" dirty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খোদা </a:t>
            </a:r>
            <a:r>
              <a:rPr lang="bn-IN" sz="4400" b="1" dirty="0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NikoshBAN" pitchFamily="2" charset="0"/>
              </a:rPr>
              <a:t>হাফেজ</a:t>
            </a:r>
            <a:endParaRPr lang="en-US" sz="4400" b="1" dirty="0">
              <a:ln w="11430"/>
              <a:solidFill>
                <a:srgbClr val="D600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49567"/>
            <a:ext cx="7981950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57800" y="5964280"/>
            <a:ext cx="1524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03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43000" y="1771650"/>
            <a:ext cx="68580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95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utonnyMJ" pitchFamily="2" charset="0"/>
                <a:ea typeface="+mj-ea"/>
                <a:cs typeface="+mj-cs"/>
              </a:rPr>
              <a:t>Avjøvn</a:t>
            </a:r>
            <a:r>
              <a:rPr kumimoji="0" lang="en-US" altLang="en-US" sz="495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utonnyMJ" pitchFamily="2" charset="0"/>
                <a:ea typeface="+mj-ea"/>
                <a:cs typeface="+mj-cs"/>
              </a:rPr>
              <a:t>&amp; </a:t>
            </a:r>
            <a:r>
              <a:rPr kumimoji="0" lang="bn-IN" altLang="en-US" sz="495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আমাদের</a:t>
            </a:r>
            <a:r>
              <a:rPr kumimoji="0" lang="bn-IN" altLang="en-US" sz="495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utonnyMJ" pitchFamily="2" charset="0"/>
                <a:ea typeface="+mj-ea"/>
              </a:rPr>
              <a:t> </a:t>
            </a:r>
            <a:r>
              <a:rPr kumimoji="0" lang="en-US" altLang="en-US" sz="495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utonnyMJ" pitchFamily="2" charset="0"/>
                <a:ea typeface="+mj-ea"/>
                <a:cs typeface="+mj-cs"/>
              </a:rPr>
              <a:t> </a:t>
            </a:r>
            <a:r>
              <a:rPr kumimoji="0" lang="en-US" altLang="en-US" sz="495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utonnyMJ" pitchFamily="2" charset="0"/>
                <a:ea typeface="+mj-ea"/>
                <a:cs typeface="+mj-cs"/>
              </a:rPr>
              <a:t>mnvq</a:t>
            </a:r>
            <a:r>
              <a:rPr kumimoji="0" lang="en-US" altLang="en-US" sz="495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utonnyMJ" pitchFamily="2" charset="0"/>
                <a:ea typeface="+mj-ea"/>
                <a:cs typeface="+mj-cs"/>
              </a:rPr>
              <a:t> </a:t>
            </a:r>
            <a:r>
              <a:rPr kumimoji="0" lang="en-US" altLang="en-US" sz="495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utonnyMJ" pitchFamily="2" charset="0"/>
                <a:ea typeface="+mj-ea"/>
                <a:cs typeface="+mj-cs"/>
              </a:rPr>
              <a:t>nDb</a:t>
            </a:r>
            <a:r>
              <a:rPr kumimoji="0" lang="en-US" altLang="en-US" sz="495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utonnyMJ" pitchFamily="2" charset="0"/>
                <a:ea typeface="+mj-ea"/>
                <a:cs typeface="+mj-cs"/>
              </a:rPr>
              <a:t/>
            </a:r>
            <a:br>
              <a:rPr kumimoji="0" lang="en-US" altLang="en-US" sz="495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utonnyMJ" pitchFamily="2" charset="0"/>
                <a:ea typeface="+mj-ea"/>
                <a:cs typeface="+mj-cs"/>
              </a:rPr>
            </a:br>
            <a:r>
              <a:rPr kumimoji="0" lang="en-US" altLang="en-US" sz="495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utonnyMJ" pitchFamily="2" charset="0"/>
                <a:ea typeface="+mj-ea"/>
                <a:cs typeface="+mj-cs"/>
              </a:rPr>
              <a:t>AvR</a:t>
            </a:r>
            <a:r>
              <a:rPr kumimoji="0" lang="en-US" altLang="en-US" sz="495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utonnyMJ" pitchFamily="2" charset="0"/>
                <a:ea typeface="+mj-ea"/>
                <a:cs typeface="+mj-cs"/>
              </a:rPr>
              <a:t> G </a:t>
            </a:r>
            <a:r>
              <a:rPr kumimoji="0" lang="en-US" altLang="en-US" sz="495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utonnyMJ" pitchFamily="2" charset="0"/>
                <a:ea typeface="+mj-ea"/>
                <a:cs typeface="+mj-cs"/>
              </a:rPr>
              <a:t>ch©šÍB</a:t>
            </a:r>
            <a:r>
              <a:rPr kumimoji="0" lang="en-US" altLang="en-US" sz="495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utonnyMJ" pitchFamily="2" charset="0"/>
                <a:ea typeface="+mj-ea"/>
                <a:cs typeface="+mj-cs"/>
              </a:rPr>
              <a:t/>
            </a:r>
            <a:br>
              <a:rPr kumimoji="0" lang="en-US" altLang="en-US" sz="495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utonnyMJ" pitchFamily="2" charset="0"/>
                <a:ea typeface="+mj-ea"/>
                <a:cs typeface="+mj-cs"/>
              </a:rPr>
            </a:br>
            <a:r>
              <a:rPr kumimoji="0" lang="en-US" altLang="en-US" sz="495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utonnyMJ" pitchFamily="2" charset="0"/>
                <a:ea typeface="+mj-ea"/>
                <a:cs typeface="+mj-cs"/>
              </a:rPr>
              <a:t>‡</a:t>
            </a:r>
            <a:r>
              <a:rPr kumimoji="0" lang="en-US" altLang="en-US" sz="495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utonnyMJ" pitchFamily="2" charset="0"/>
                <a:ea typeface="+mj-ea"/>
                <a:cs typeface="+mj-cs"/>
              </a:rPr>
              <a:t>Lv`v</a:t>
            </a:r>
            <a:r>
              <a:rPr kumimoji="0" lang="en-US" altLang="en-US" sz="495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utonnyMJ" pitchFamily="2" charset="0"/>
                <a:ea typeface="+mj-ea"/>
                <a:cs typeface="+mj-cs"/>
              </a:rPr>
              <a:t> </a:t>
            </a:r>
            <a:r>
              <a:rPr kumimoji="0" lang="en-US" altLang="en-US" sz="495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SutonnyMJ" pitchFamily="2" charset="0"/>
                <a:ea typeface="+mj-ea"/>
                <a:cs typeface="+mj-cs"/>
              </a:rPr>
              <a:t>nv‡dR</a:t>
            </a:r>
            <a:endParaRPr kumimoji="0" lang="en-US" altLang="en-US" sz="4950" b="1" i="0" u="none" strike="noStrike" kern="1200" cap="none" spc="0" normalizeH="0" baseline="0" noProof="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SutonnyMJ" pitchFamily="2" charset="0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340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6215">
        <p14:switch dir="r"/>
      </p:transition>
    </mc:Choice>
    <mc:Fallback xmlns="">
      <p:transition spd="slow" advTm="362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15874" r="18092" b="38670"/>
          <a:stretch/>
        </p:blipFill>
        <p:spPr bwMode="auto">
          <a:xfrm>
            <a:off x="3490125" y="352691"/>
            <a:ext cx="1905480" cy="69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09198"/>
            <a:ext cx="6919366" cy="488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936247">
            <a:off x="1530695" y="3013600"/>
            <a:ext cx="4288779" cy="2431435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50" normalizeH="0" baseline="0" noProof="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IN" sz="32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মোঃহাবিবুর রহমান </a:t>
            </a:r>
            <a:endParaRPr kumimoji="0" lang="en-US" sz="32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      </a:t>
            </a:r>
            <a:r>
              <a:rPr kumimoji="0" lang="bn-I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ইনস্ট্রাক্টর (পদার্থবিজ্ঞান)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</a:t>
            </a:r>
            <a:r>
              <a:rPr kumimoji="0" lang="bn-I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টেকনিক্যাল স্কুল ও কলেজ </a:t>
            </a:r>
            <a:endParaRPr kumimoji="0" lang="bn-BD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    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kumimoji="0" lang="bn-I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I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  </a:t>
            </a:r>
            <a:r>
              <a:rPr kumimoji="0" lang="bn-BD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0171</a:t>
            </a:r>
            <a:r>
              <a:rPr kumimoji="0" lang="bn-I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৫৩৪২৯৩৪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 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65137" y="3257244"/>
            <a:ext cx="2716227" cy="1785104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IN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দ্বাদশ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2000" b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৪৫ মিনিট  </a:t>
            </a:r>
          </a:p>
          <a:p>
            <a:pPr>
              <a:defRPr/>
            </a:pPr>
            <a:endParaRPr lang="bn-BD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878" y="1499430"/>
            <a:ext cx="1428206" cy="16390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3334" r="6146" b="3055"/>
          <a:stretch/>
        </p:blipFill>
        <p:spPr>
          <a:xfrm rot="19940062">
            <a:off x="1843047" y="4570086"/>
            <a:ext cx="481666" cy="9068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147" y="1611199"/>
            <a:ext cx="1130043" cy="152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32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000">
        <p15:prstTrans prst="pageCurlDouble" invX="1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381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SutonnyMJ" pitchFamily="2" charset="0"/>
              </a:rPr>
              <a:t>†</a:t>
            </a:r>
            <a:r>
              <a:rPr lang="en-US" sz="2800" b="1" u="sng" dirty="0" err="1">
                <a:solidFill>
                  <a:srgbClr val="FF0000"/>
                </a:solidFill>
                <a:latin typeface="SutonnyMJ" pitchFamily="2" charset="0"/>
              </a:rPr>
              <a:t>iv‡ai</a:t>
            </a:r>
            <a:r>
              <a:rPr lang="en-US" sz="2800" b="1" u="sng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SutonnyMJ" pitchFamily="2" charset="0"/>
              </a:rPr>
              <a:t>Dci</a:t>
            </a:r>
            <a:r>
              <a:rPr lang="en-US" sz="2800" b="1" u="sng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SutonnyMJ" pitchFamily="2" charset="0"/>
              </a:rPr>
              <a:t>ZvcgvÎvi</a:t>
            </a:r>
            <a:r>
              <a:rPr lang="en-US" sz="2800" b="1" u="sng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SutonnyMJ" pitchFamily="2" charset="0"/>
              </a:rPr>
              <a:t>cÖfvet</a:t>
            </a:r>
            <a:r>
              <a:rPr lang="en-US" sz="2800" b="1" u="sng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SutonnyMJ" pitchFamily="2" charset="0"/>
              </a:rPr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914400"/>
            <a:ext cx="8534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 রোধের উপর তাপমাত্রার প্রভাবঃ</a:t>
            </a:r>
          </a:p>
          <a:p>
            <a:pPr>
              <a:buFont typeface="+mj-lt"/>
              <a:buAutoNum type="arabicPeriod"/>
            </a:pPr>
            <a:r>
              <a:rPr lang="bn-IN" sz="28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ধাতুর তাপ বৃদ্ধির সাথে সাথে পরিবাহীতা কমে, অর্থাৎ রোধ বৃদ্ধি পায়।</a:t>
            </a:r>
          </a:p>
          <a:p>
            <a:pPr>
              <a:buFont typeface="+mj-lt"/>
              <a:buAutoNum type="arabicPeriod"/>
            </a:pPr>
            <a:r>
              <a:rPr lang="bn-IN" sz="28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অধাতুর তাপ বৃদ্ধির সাথে সাথে </a:t>
            </a:r>
            <a:r>
              <a:rPr lang="bn-IN" sz="2800" dirty="0" smtClean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পরিবাহিতা </a:t>
            </a:r>
            <a:r>
              <a:rPr lang="bn-IN" sz="28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বাড়ে, অর্থাৎ রোধ কমে।</a:t>
            </a:r>
            <a:endParaRPr lang="bn-IN" sz="2800" b="0" i="0" dirty="0">
              <a:solidFill>
                <a:srgbClr val="282829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7432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0°C</a:t>
            </a:r>
            <a:r>
              <a:rPr lang="en-US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তাপমাত্রায় একক </a:t>
            </a:r>
            <a:r>
              <a:rPr lang="bn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রোধের</a:t>
            </a:r>
            <a:r>
              <a:rPr lang="bn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কোনো পরিবাহীর তাপমাত্রা </a:t>
            </a:r>
            <a:r>
              <a:rPr lang="bn-IN" sz="2800" dirty="0">
                <a:solidFill>
                  <a:srgbClr val="202124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1</a:t>
            </a:r>
            <a:r>
              <a:rPr lang="en-US" sz="28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bn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বাড়ালে এর রোধ যে পরিমাণ বৃদ্ধি পায় তাকে </a:t>
            </a:r>
            <a:r>
              <a:rPr lang="bn-IN" sz="2800" b="1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রোধের উষ্ণতা সহগ</a:t>
            </a:r>
            <a:r>
              <a:rPr lang="bn-IN" sz="2800" dirty="0">
                <a:solidFill>
                  <a:srgbClr val="2021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বলে।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373868"/>
            <a:ext cx="24384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b="1" dirty="0">
                <a:solidFill>
                  <a:srgbClr val="202124"/>
                </a:solidFill>
                <a:latin typeface="arial" panose="020B0604020202020204" pitchFamily="34" charset="0"/>
              </a:rPr>
              <a:t>রোধের উষ্ণতা </a:t>
            </a:r>
            <a:r>
              <a:rPr lang="bn-IN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সহগ</a:t>
            </a:r>
            <a:r>
              <a:rPr lang="en-US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202124"/>
                </a:solidFill>
                <a:latin typeface="SutonnyMJ" pitchFamily="2" charset="0"/>
              </a:rPr>
              <a:t>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250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542365"/>
            <a:ext cx="39624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u="sng" dirty="0" err="1">
                <a:solidFill>
                  <a:srgbClr val="FF0000"/>
                </a:solidFill>
                <a:latin typeface="SutonnyMJ" pitchFamily="2" charset="0"/>
              </a:rPr>
              <a:t>IÕ‡gi</a:t>
            </a:r>
            <a:r>
              <a:rPr lang="en-US" sz="3200" b="1" i="1" u="sng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SutonnyMJ" pitchFamily="2" charset="0"/>
              </a:rPr>
              <a:t>m~Î</a:t>
            </a:r>
            <a:r>
              <a:rPr lang="en-US" sz="3200" b="1" i="1" u="sng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(Ohm’s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Law)</a:t>
            </a:r>
            <a:r>
              <a:rPr lang="en-US" sz="1400" b="1" u="sng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65" y="362847"/>
            <a:ext cx="880535" cy="11592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4865" y="1719548"/>
            <a:ext cx="81195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>
                <a:latin typeface="SutonnyMJ" pitchFamily="2" charset="0"/>
              </a:rPr>
              <a:t>cwievnxi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ga</a:t>
            </a:r>
            <a:r>
              <a:rPr lang="en-US" sz="2800" i="1" dirty="0">
                <a:latin typeface="SutonnyMJ" pitchFamily="2" charset="0"/>
              </a:rPr>
              <a:t>¨ </a:t>
            </a:r>
            <a:r>
              <a:rPr lang="en-US" sz="2800" i="1" dirty="0" err="1">
                <a:latin typeface="SutonnyMJ" pitchFamily="2" charset="0"/>
              </a:rPr>
              <a:t>w`‡q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wK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cwigvY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Zwor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cÖevn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n‡e</a:t>
            </a:r>
            <a:r>
              <a:rPr lang="en-US" sz="2800" i="1" dirty="0">
                <a:latin typeface="SutonnyMJ" pitchFamily="2" charset="0"/>
              </a:rPr>
              <a:t> †m </a:t>
            </a:r>
            <a:r>
              <a:rPr lang="en-US" sz="2800" i="1" dirty="0" err="1">
                <a:latin typeface="SutonnyMJ" pitchFamily="2" charset="0"/>
              </a:rPr>
              <a:t>m¤ú‡K</a:t>
            </a:r>
            <a:r>
              <a:rPr lang="en-US" sz="2800" i="1" dirty="0">
                <a:latin typeface="SutonnyMJ" pitchFamily="2" charset="0"/>
              </a:rPr>
              <a:t>© RR© </a:t>
            </a:r>
            <a:r>
              <a:rPr lang="en-US" sz="2800" i="1" dirty="0" err="1">
                <a:latin typeface="SutonnyMJ" pitchFamily="2" charset="0"/>
              </a:rPr>
              <a:t>IÕg</a:t>
            </a:r>
            <a:r>
              <a:rPr lang="en-US" sz="2800" i="1" dirty="0">
                <a:latin typeface="SutonnyMJ" pitchFamily="2" charset="0"/>
              </a:rPr>
              <a:t> </a:t>
            </a:r>
            <a:endParaRPr lang="en-US" sz="2800" i="1" dirty="0" smtClean="0">
              <a:latin typeface="SutonnyMJ" pitchFamily="2" charset="0"/>
            </a:endParaRPr>
          </a:p>
          <a:p>
            <a:r>
              <a:rPr lang="en-US" sz="2800" i="1" dirty="0" smtClean="0">
                <a:latin typeface="SutonnyMJ" pitchFamily="2" charset="0"/>
              </a:rPr>
              <a:t>(</a:t>
            </a:r>
            <a:r>
              <a:rPr lang="en-US" sz="2800" i="1" dirty="0">
                <a:latin typeface="SutonnyMJ" pitchFamily="2" charset="0"/>
              </a:rPr>
              <a:t>1786-1854) </a:t>
            </a:r>
            <a:r>
              <a:rPr lang="en-US" sz="2800" i="1" dirty="0" err="1" smtClean="0">
                <a:latin typeface="SutonnyMJ" pitchFamily="2" charset="0"/>
              </a:rPr>
              <a:t>GKwU</a:t>
            </a:r>
            <a:r>
              <a:rPr lang="en-US" sz="2800" i="1" dirty="0" smtClean="0">
                <a:latin typeface="SutonnyMJ" pitchFamily="2" charset="0"/>
              </a:rPr>
              <a:t> </a:t>
            </a:r>
            <a:r>
              <a:rPr lang="en-US" sz="2800" i="1" dirty="0" err="1" smtClean="0">
                <a:latin typeface="SutonnyMJ" pitchFamily="2" charset="0"/>
              </a:rPr>
              <a:t>m~Î</a:t>
            </a:r>
            <a:r>
              <a:rPr lang="en-US" sz="2800" i="1" dirty="0" smtClean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cÖ`vb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K‡ib</a:t>
            </a:r>
            <a:r>
              <a:rPr lang="en-US" sz="2800" i="1" dirty="0">
                <a:latin typeface="SutonnyMJ" pitchFamily="2" charset="0"/>
              </a:rPr>
              <a:t>| G‡K I'‡</a:t>
            </a:r>
            <a:r>
              <a:rPr lang="en-US" sz="2800" i="1" dirty="0" err="1">
                <a:latin typeface="SutonnyMJ" pitchFamily="2" charset="0"/>
              </a:rPr>
              <a:t>gi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m~Î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e‡j</a:t>
            </a:r>
            <a:r>
              <a:rPr lang="en-US" sz="2800" i="1" dirty="0">
                <a:latin typeface="SutonnyMJ" pitchFamily="2" charset="0"/>
              </a:rPr>
              <a:t>|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62464" y="2673655"/>
            <a:ext cx="84243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u="sng" dirty="0">
                <a:solidFill>
                  <a:srgbClr val="FF0000"/>
                </a:solidFill>
                <a:latin typeface="SutonnyMJ" pitchFamily="2" charset="0"/>
              </a:rPr>
              <a:t>I'‡</a:t>
            </a:r>
            <a:r>
              <a:rPr lang="en-US" sz="2800" b="1" i="1" u="sng" dirty="0" err="1">
                <a:solidFill>
                  <a:srgbClr val="FF0000"/>
                </a:solidFill>
                <a:latin typeface="SutonnyMJ" pitchFamily="2" charset="0"/>
              </a:rPr>
              <a:t>gi</a:t>
            </a:r>
            <a:r>
              <a:rPr lang="en-US" sz="2800" b="1" i="1" u="sng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SutonnyMJ" pitchFamily="2" charset="0"/>
              </a:rPr>
              <a:t>m~Î</a:t>
            </a:r>
            <a:r>
              <a:rPr lang="en-US" sz="2800" b="1" i="1" u="sng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SutonnyMJ" pitchFamily="2" charset="0"/>
              </a:rPr>
              <a:t>t </a:t>
            </a:r>
            <a:r>
              <a:rPr lang="en-US" sz="2800" i="1" dirty="0">
                <a:latin typeface="SutonnyMJ" pitchFamily="2" charset="0"/>
              </a:rPr>
              <a:t>w¯’</a:t>
            </a:r>
            <a:r>
              <a:rPr lang="en-US" sz="2800" i="1" dirty="0" err="1">
                <a:latin typeface="SutonnyMJ" pitchFamily="2" charset="0"/>
              </a:rPr>
              <a:t>i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ZvcgvÎvq</a:t>
            </a:r>
            <a:r>
              <a:rPr lang="en-US" sz="2800" i="1" dirty="0">
                <a:latin typeface="SutonnyMJ" pitchFamily="2" charset="0"/>
              </a:rPr>
              <a:t> ‡h †</a:t>
            </a:r>
            <a:r>
              <a:rPr lang="en-US" sz="2800" i="1" dirty="0" err="1">
                <a:latin typeface="SutonnyMJ" pitchFamily="2" charset="0"/>
              </a:rPr>
              <a:t>Kv‡bv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wbw</a:t>
            </a:r>
            <a:r>
              <a:rPr lang="en-US" sz="2800" i="1" dirty="0">
                <a:latin typeface="SutonnyMJ" pitchFamily="2" charset="0"/>
              </a:rPr>
              <a:t>`©ó </a:t>
            </a:r>
            <a:r>
              <a:rPr lang="en-US" sz="2800" i="1" dirty="0" err="1">
                <a:latin typeface="SutonnyMJ" pitchFamily="2" charset="0"/>
              </a:rPr>
              <a:t>cwievnxi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ga</a:t>
            </a:r>
            <a:r>
              <a:rPr lang="en-US" sz="2800" i="1" dirty="0">
                <a:latin typeface="SutonnyMJ" pitchFamily="2" charset="0"/>
              </a:rPr>
              <a:t>¨ </a:t>
            </a:r>
            <a:r>
              <a:rPr lang="en-US" sz="2800" i="1" dirty="0" err="1">
                <a:latin typeface="SutonnyMJ" pitchFamily="2" charset="0"/>
              </a:rPr>
              <a:t>w`‡q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cÖevwnZ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Zwor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cÖevn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cwievnxi</a:t>
            </a:r>
            <a:r>
              <a:rPr lang="en-US" sz="2800" i="1" dirty="0">
                <a:latin typeface="SutonnyMJ" pitchFamily="2" charset="0"/>
              </a:rPr>
              <a:t> `</a:t>
            </a:r>
            <a:r>
              <a:rPr lang="en-US" sz="2800" i="1" dirty="0" err="1">
                <a:latin typeface="SutonnyMJ" pitchFamily="2" charset="0"/>
              </a:rPr>
              <a:t>yB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cÖv‡šÍi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 smtClean="0">
                <a:latin typeface="SutonnyMJ" pitchFamily="2" charset="0"/>
              </a:rPr>
              <a:t>wefe</a:t>
            </a:r>
            <a:r>
              <a:rPr lang="bn-IN" sz="2800" i="1" dirty="0" smtClean="0">
                <a:latin typeface="SutonnyMJ" pitchFamily="2" charset="0"/>
              </a:rPr>
              <a:t> </a:t>
            </a:r>
            <a:r>
              <a:rPr lang="en-US" sz="2800" i="1" dirty="0" smtClean="0">
                <a:latin typeface="SutonnyMJ" pitchFamily="2" charset="0"/>
              </a:rPr>
              <a:t>cv</a:t>
            </a:r>
            <a:r>
              <a:rPr lang="en-US" sz="2800" i="1" dirty="0">
                <a:latin typeface="SutonnyMJ" pitchFamily="2" charset="0"/>
              </a:rPr>
              <a:t>_©‡</a:t>
            </a:r>
            <a:r>
              <a:rPr lang="en-US" sz="2800" i="1" dirty="0" err="1">
                <a:latin typeface="SutonnyMJ" pitchFamily="2" charset="0"/>
              </a:rPr>
              <a:t>K¨i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mgvbycvwZK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62464" y="4331884"/>
                <a:ext cx="888153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 smtClean="0">
                    <a:latin typeface="SutonnyMJ" pitchFamily="2" charset="0"/>
                  </a:rPr>
                  <a:t>e¨vL¨v</a:t>
                </a:r>
                <a:r>
                  <a:rPr lang="en-US" sz="2400" b="1" i="1" dirty="0">
                    <a:latin typeface="SutonnyMJ" pitchFamily="2" charset="0"/>
                  </a:rPr>
                  <a:t> t </a:t>
                </a:r>
                <a:r>
                  <a:rPr lang="en-US" sz="2400" i="1" dirty="0" err="1">
                    <a:latin typeface="SutonnyMJ" pitchFamily="2" charset="0"/>
                  </a:rPr>
                  <a:t>g‡b</a:t>
                </a:r>
                <a:r>
                  <a:rPr lang="en-US" sz="2400" i="1" dirty="0">
                    <a:latin typeface="SutonnyMJ" pitchFamily="2" charset="0"/>
                  </a:rPr>
                  <a:t> </a:t>
                </a:r>
                <a:r>
                  <a:rPr lang="en-US" sz="2400" i="1" dirty="0" err="1">
                    <a:latin typeface="SutonnyMJ" pitchFamily="2" charset="0"/>
                  </a:rPr>
                  <a:t>Kwi</a:t>
                </a:r>
                <a:r>
                  <a:rPr lang="en-US" sz="2400" i="1" dirty="0">
                    <a:latin typeface="SutonnyMJ" pitchFamily="2" charset="0"/>
                  </a:rPr>
                  <a:t>, </a:t>
                </a:r>
                <a:r>
                  <a:rPr lang="en-US" sz="2000" dirty="0">
                    <a:latin typeface="TimesNewRomanPSMT"/>
                  </a:rPr>
                  <a:t>AB </a:t>
                </a:r>
                <a:r>
                  <a:rPr lang="en-US" sz="2400" i="1" dirty="0" err="1">
                    <a:latin typeface="SutonnyMJ" pitchFamily="2" charset="0"/>
                  </a:rPr>
                  <a:t>GKwU</a:t>
                </a:r>
                <a:r>
                  <a:rPr lang="en-US" sz="2400" i="1" dirty="0">
                    <a:latin typeface="SutonnyMJ" pitchFamily="2" charset="0"/>
                  </a:rPr>
                  <a:t> </a:t>
                </a:r>
                <a:r>
                  <a:rPr lang="en-US" sz="2400" i="1" dirty="0" err="1">
                    <a:latin typeface="SutonnyMJ" pitchFamily="2" charset="0"/>
                  </a:rPr>
                  <a:t>cwievnx</a:t>
                </a:r>
                <a:r>
                  <a:rPr lang="en-US" sz="2400" i="1" dirty="0">
                    <a:latin typeface="SutonnyMJ" pitchFamily="2" charset="0"/>
                  </a:rPr>
                  <a:t> (</a:t>
                </a:r>
                <a:r>
                  <a:rPr lang="en-US" sz="2400" i="1" dirty="0" err="1">
                    <a:latin typeface="SutonnyMJ" pitchFamily="2" charset="0"/>
                  </a:rPr>
                  <a:t>wPÎ</a:t>
                </a:r>
                <a:r>
                  <a:rPr lang="en-US" sz="2400" i="1" dirty="0">
                    <a:latin typeface="SutonnyMJ" pitchFamily="2" charset="0"/>
                  </a:rPr>
                  <a:t> </a:t>
                </a:r>
                <a:r>
                  <a:rPr lang="en-US" sz="2400" i="1" dirty="0" smtClean="0">
                    <a:latin typeface="SutonnyMJ" pitchFamily="2" charset="0"/>
                  </a:rPr>
                  <a:t>)| </a:t>
                </a:r>
                <a:r>
                  <a:rPr lang="en-US" sz="2400" i="1" dirty="0" err="1">
                    <a:latin typeface="SutonnyMJ" pitchFamily="2" charset="0"/>
                  </a:rPr>
                  <a:t>Gi</a:t>
                </a:r>
                <a:r>
                  <a:rPr lang="en-US" sz="2400" i="1" dirty="0">
                    <a:latin typeface="SutonnyMJ" pitchFamily="2" charset="0"/>
                  </a:rPr>
                  <a:t> </a:t>
                </a:r>
                <a:r>
                  <a:rPr lang="en-US" sz="2000" dirty="0">
                    <a:latin typeface="TimesNewRomanPSMT"/>
                  </a:rPr>
                  <a:t>A </a:t>
                </a:r>
                <a:r>
                  <a:rPr lang="en-US" sz="2400" i="1" dirty="0">
                    <a:latin typeface="SutonnyMJ" pitchFamily="2" charset="0"/>
                  </a:rPr>
                  <a:t>I </a:t>
                </a:r>
                <a:r>
                  <a:rPr lang="en-US" sz="2000" dirty="0">
                    <a:latin typeface="TimesNewRomanPSMT"/>
                  </a:rPr>
                  <a:t>B </a:t>
                </a:r>
                <a:r>
                  <a:rPr lang="en-US" sz="2400" i="1" dirty="0" err="1">
                    <a:latin typeface="SutonnyMJ" pitchFamily="2" charset="0"/>
                  </a:rPr>
                  <a:t>cÖv‡šÍ</a:t>
                </a:r>
                <a:r>
                  <a:rPr lang="en-US" sz="2400" i="1" dirty="0">
                    <a:latin typeface="SutonnyMJ" pitchFamily="2" charset="0"/>
                  </a:rPr>
                  <a:t> </a:t>
                </a:r>
                <a:r>
                  <a:rPr lang="en-US" sz="2400" i="1" dirty="0" err="1" smtClean="0">
                    <a:latin typeface="SutonnyMJ" pitchFamily="2" charset="0"/>
                  </a:rPr>
                  <a:t>wefe</a:t>
                </a:r>
                <a:r>
                  <a:rPr lang="bn-IN" sz="2400" i="1" dirty="0" smtClean="0">
                    <a:latin typeface="SutonnyMJ" pitchFamily="2" charset="0"/>
                  </a:rPr>
                  <a:t> </a:t>
                </a:r>
                <a:r>
                  <a:rPr lang="en-US" sz="2400" i="1" dirty="0" err="1" smtClean="0">
                    <a:latin typeface="SutonnyMJ" pitchFamily="2" charset="0"/>
                  </a:rPr>
                  <a:t>h_v</a:t>
                </a:r>
                <a:r>
                  <a:rPr lang="en-US" sz="2400" i="1" dirty="0" smtClean="0">
                    <a:latin typeface="SutonnyMJ" pitchFamily="2" charset="0"/>
                  </a:rPr>
                  <a:t>µ</a:t>
                </a:r>
                <a:r>
                  <a:rPr lang="el-GR" sz="2400" i="1" dirty="0" smtClean="0">
                    <a:latin typeface="SutonnyMJ" pitchFamily="2" charset="0"/>
                  </a:rPr>
                  <a:t>‡</a:t>
                </a:r>
                <a:r>
                  <a:rPr lang="en-US" sz="2400" i="1" dirty="0">
                    <a:latin typeface="SutonnyMJ" pitchFamily="2" charset="0"/>
                  </a:rPr>
                  <a:t>g </a:t>
                </a:r>
                <a:r>
                  <a:rPr lang="en-US" sz="2000" i="1" dirty="0">
                    <a:latin typeface="TimesNewRomanPS-ItalicMT"/>
                  </a:rPr>
                  <a:t>V</a:t>
                </a:r>
                <a:r>
                  <a:rPr lang="en-US" sz="1100" i="1" dirty="0">
                    <a:latin typeface="TimesNewRomanPS-ItalicMT"/>
                  </a:rPr>
                  <a:t>A </a:t>
                </a:r>
                <a:r>
                  <a:rPr lang="en-US" sz="2400" i="1" dirty="0">
                    <a:latin typeface="SutonnyMJ" pitchFamily="2" charset="0"/>
                  </a:rPr>
                  <a:t>I </a:t>
                </a:r>
                <a:r>
                  <a:rPr lang="en-US" sz="2000" i="1" dirty="0">
                    <a:latin typeface="TimesNewRomanPS-ItalicMT"/>
                  </a:rPr>
                  <a:t>V</a:t>
                </a:r>
                <a:r>
                  <a:rPr lang="en-US" sz="1100" i="1" dirty="0">
                    <a:latin typeface="TimesNewRomanPS-ItalicMT"/>
                  </a:rPr>
                  <a:t>B</a:t>
                </a:r>
                <a:r>
                  <a:rPr lang="en-US" sz="2400" i="1" dirty="0">
                    <a:latin typeface="SutonnyMJ" pitchFamily="2" charset="0"/>
                  </a:rPr>
                  <a:t>| </a:t>
                </a:r>
                <a:r>
                  <a:rPr lang="en-US" sz="2400" i="1" dirty="0" err="1">
                    <a:latin typeface="SutonnyMJ" pitchFamily="2" charset="0"/>
                  </a:rPr>
                  <a:t>awi</a:t>
                </a:r>
                <a:r>
                  <a:rPr lang="en-US" sz="2400" i="1" dirty="0">
                    <a:latin typeface="SutonnyMJ" pitchFamily="2" charset="0"/>
                  </a:rPr>
                  <a:t> </a:t>
                </a:r>
                <a:r>
                  <a:rPr lang="en-US" sz="2000" i="1" dirty="0">
                    <a:latin typeface="TimesNewRomanPS-ItalicMT"/>
                  </a:rPr>
                  <a:t>V</a:t>
                </a:r>
                <a:r>
                  <a:rPr lang="en-US" sz="1100" i="1" dirty="0">
                    <a:latin typeface="TimesNewRomanPS-ItalicMT"/>
                  </a:rPr>
                  <a:t>A</a:t>
                </a:r>
                <a:r>
                  <a:rPr lang="en-US" sz="2000" i="1" dirty="0">
                    <a:latin typeface="TimesNewRomanPS-ItalicMT"/>
                  </a:rPr>
                  <a:t>&gt;V</a:t>
                </a:r>
                <a:r>
                  <a:rPr lang="en-US" sz="1100" i="1" dirty="0">
                    <a:latin typeface="TimesNewRomanPS-ItalicMT"/>
                  </a:rPr>
                  <a:t>B</a:t>
                </a:r>
                <a:r>
                  <a:rPr lang="en-US" sz="2400" i="1" dirty="0">
                    <a:latin typeface="SutonnyMJ" pitchFamily="2" charset="0"/>
                  </a:rPr>
                  <a:t>| </a:t>
                </a:r>
                <a:r>
                  <a:rPr lang="en-US" sz="2400" i="1" dirty="0" err="1">
                    <a:latin typeface="SutonnyMJ" pitchFamily="2" charset="0"/>
                  </a:rPr>
                  <a:t>Zvn‡j</a:t>
                </a:r>
                <a:r>
                  <a:rPr lang="en-US" sz="2400" i="1" dirty="0">
                    <a:latin typeface="SutonnyMJ" pitchFamily="2" charset="0"/>
                  </a:rPr>
                  <a:t> </a:t>
                </a:r>
                <a:r>
                  <a:rPr lang="en-US" sz="2400" i="1" dirty="0" err="1">
                    <a:latin typeface="SutonnyMJ" pitchFamily="2" charset="0"/>
                  </a:rPr>
                  <a:t>Zwor</a:t>
                </a:r>
                <a:r>
                  <a:rPr lang="en-US" sz="2400" i="1" dirty="0">
                    <a:latin typeface="SutonnyMJ" pitchFamily="2" charset="0"/>
                  </a:rPr>
                  <a:t> </a:t>
                </a:r>
                <a:r>
                  <a:rPr lang="en-US" sz="2400" i="1" dirty="0" err="1">
                    <a:latin typeface="SutonnyMJ" pitchFamily="2" charset="0"/>
                  </a:rPr>
                  <a:t>cÖevn</a:t>
                </a:r>
                <a:r>
                  <a:rPr lang="en-US" sz="2400" i="1" dirty="0">
                    <a:latin typeface="SutonnyMJ" pitchFamily="2" charset="0"/>
                  </a:rPr>
                  <a:t> </a:t>
                </a:r>
                <a:r>
                  <a:rPr lang="en-US" sz="2000" dirty="0">
                    <a:latin typeface="TimesNewRomanPSMT"/>
                  </a:rPr>
                  <a:t>A </a:t>
                </a:r>
                <a:r>
                  <a:rPr lang="en-US" sz="2400" i="1" dirty="0">
                    <a:latin typeface="SutonnyMJ" pitchFamily="2" charset="0"/>
                  </a:rPr>
                  <a:t>†_‡K </a:t>
                </a:r>
                <a:r>
                  <a:rPr lang="en-US" sz="2000" dirty="0">
                    <a:latin typeface="TimesNewRomanPSMT"/>
                  </a:rPr>
                  <a:t>B </a:t>
                </a:r>
                <a:r>
                  <a:rPr lang="en-US" sz="2400" i="1" dirty="0" err="1">
                    <a:latin typeface="SutonnyMJ" pitchFamily="2" charset="0"/>
                  </a:rPr>
                  <a:t>cÖv‡šÍi</a:t>
                </a:r>
                <a:r>
                  <a:rPr lang="en-US" sz="2400" i="1" dirty="0">
                    <a:latin typeface="SutonnyMJ" pitchFamily="2" charset="0"/>
                  </a:rPr>
                  <a:t> </a:t>
                </a:r>
                <a:r>
                  <a:rPr lang="en-US" sz="2400" i="1" dirty="0" err="1">
                    <a:latin typeface="SutonnyMJ" pitchFamily="2" charset="0"/>
                  </a:rPr>
                  <a:t>w`‡</a:t>
                </a:r>
                <a:r>
                  <a:rPr lang="en-US" sz="2400" i="1" dirty="0" err="1" smtClean="0">
                    <a:latin typeface="SutonnyMJ" pitchFamily="2" charset="0"/>
                  </a:rPr>
                  <a:t>K</a:t>
                </a:r>
                <a:r>
                  <a:rPr lang="bn-IN" sz="2400" i="1" dirty="0" smtClean="0">
                    <a:latin typeface="SutonnyMJ" pitchFamily="2" charset="0"/>
                  </a:rPr>
                  <a:t> </a:t>
                </a:r>
                <a:r>
                  <a:rPr lang="en-US" sz="2400" i="1" dirty="0" err="1" smtClean="0">
                    <a:latin typeface="SutonnyMJ" pitchFamily="2" charset="0"/>
                  </a:rPr>
                  <a:t>cÖevwnZ</a:t>
                </a:r>
                <a:r>
                  <a:rPr lang="en-US" sz="2400" i="1" dirty="0" smtClean="0">
                    <a:latin typeface="SutonnyMJ" pitchFamily="2" charset="0"/>
                  </a:rPr>
                  <a:t> </a:t>
                </a:r>
                <a:r>
                  <a:rPr lang="en-US" sz="2400" i="1" dirty="0" err="1">
                    <a:latin typeface="SutonnyMJ" pitchFamily="2" charset="0"/>
                  </a:rPr>
                  <a:t>n‡e</a:t>
                </a:r>
                <a:r>
                  <a:rPr lang="en-US" sz="2400" i="1" dirty="0">
                    <a:latin typeface="SutonnyMJ" pitchFamily="2" charset="0"/>
                  </a:rPr>
                  <a:t>| `</a:t>
                </a:r>
                <a:r>
                  <a:rPr lang="en-US" sz="2400" i="1" dirty="0" err="1">
                    <a:latin typeface="SutonnyMJ" pitchFamily="2" charset="0"/>
                  </a:rPr>
                  <a:t>yB</a:t>
                </a:r>
                <a:r>
                  <a:rPr lang="en-US" sz="2400" i="1" dirty="0">
                    <a:latin typeface="SutonnyMJ" pitchFamily="2" charset="0"/>
                  </a:rPr>
                  <a:t> </a:t>
                </a:r>
                <a:r>
                  <a:rPr lang="en-US" sz="2400" i="1" dirty="0" err="1">
                    <a:latin typeface="SutonnyMJ" pitchFamily="2" charset="0"/>
                  </a:rPr>
                  <a:t>cÖv‡šÍi</a:t>
                </a:r>
                <a:r>
                  <a:rPr lang="en-US" sz="2400" i="1" dirty="0">
                    <a:latin typeface="SutonnyMJ" pitchFamily="2" charset="0"/>
                  </a:rPr>
                  <a:t> </a:t>
                </a:r>
                <a:r>
                  <a:rPr lang="en-US" sz="2400" i="1" dirty="0" err="1">
                    <a:latin typeface="SutonnyMJ" pitchFamily="2" charset="0"/>
                  </a:rPr>
                  <a:t>wefe</a:t>
                </a:r>
                <a:r>
                  <a:rPr lang="en-US" sz="2400" i="1" dirty="0">
                    <a:latin typeface="SutonnyMJ" pitchFamily="2" charset="0"/>
                  </a:rPr>
                  <a:t> </a:t>
                </a:r>
                <a:r>
                  <a:rPr lang="en-US" sz="2400" i="1" dirty="0" err="1">
                    <a:latin typeface="SutonnyMJ" pitchFamily="2" charset="0"/>
                  </a:rPr>
                  <a:t>cv_©K</a:t>
                </a:r>
                <a:r>
                  <a:rPr lang="en-US" sz="2400" i="1" dirty="0">
                    <a:latin typeface="SutonnyMJ" pitchFamily="2" charset="0"/>
                  </a:rPr>
                  <a:t>¨ </a:t>
                </a:r>
                <a:r>
                  <a:rPr lang="en-US" sz="2000" i="1" dirty="0">
                    <a:latin typeface="TimesNewRomanPS-ItalicMT"/>
                  </a:rPr>
                  <a:t>V = V</a:t>
                </a:r>
                <a:r>
                  <a:rPr lang="en-US" sz="1100" i="1" dirty="0">
                    <a:latin typeface="TimesNewRomanPS-ItalicMT"/>
                  </a:rPr>
                  <a:t>A </a:t>
                </a:r>
                <a:r>
                  <a:rPr lang="en-US" sz="2000" i="1" dirty="0">
                    <a:latin typeface="TimesNewRomanPS-ItalicMT"/>
                  </a:rPr>
                  <a:t>-V</a:t>
                </a:r>
                <a:r>
                  <a:rPr lang="en-US" sz="1100" i="1" dirty="0">
                    <a:latin typeface="TimesNewRomanPS-ItalicMT"/>
                  </a:rPr>
                  <a:t>B</a:t>
                </a:r>
                <a:r>
                  <a:rPr lang="en-US" sz="2400" i="1" dirty="0">
                    <a:latin typeface="SutonnyMJ" pitchFamily="2" charset="0"/>
                  </a:rPr>
                  <a:t>| w¯’</a:t>
                </a:r>
                <a:r>
                  <a:rPr lang="en-US" sz="2400" i="1" dirty="0" err="1">
                    <a:latin typeface="SutonnyMJ" pitchFamily="2" charset="0"/>
                  </a:rPr>
                  <a:t>i</a:t>
                </a:r>
                <a:r>
                  <a:rPr lang="en-US" sz="2400" i="1" dirty="0">
                    <a:latin typeface="SutonnyMJ" pitchFamily="2" charset="0"/>
                  </a:rPr>
                  <a:t> </a:t>
                </a:r>
                <a:r>
                  <a:rPr lang="en-US" sz="2400" i="1" dirty="0" err="1">
                    <a:latin typeface="SutonnyMJ" pitchFamily="2" charset="0"/>
                  </a:rPr>
                  <a:t>ZvcgvÎvq</a:t>
                </a:r>
                <a:r>
                  <a:rPr lang="en-US" sz="2400" i="1" dirty="0">
                    <a:latin typeface="SutonnyMJ" pitchFamily="2" charset="0"/>
                  </a:rPr>
                  <a:t> GB </a:t>
                </a:r>
                <a:r>
                  <a:rPr lang="en-US" sz="2400" i="1" dirty="0" err="1">
                    <a:latin typeface="SutonnyMJ" pitchFamily="2" charset="0"/>
                  </a:rPr>
                  <a:t>cwievnxi</a:t>
                </a:r>
                <a:r>
                  <a:rPr lang="en-US" sz="2400" i="1" dirty="0">
                    <a:latin typeface="SutonnyMJ" pitchFamily="2" charset="0"/>
                  </a:rPr>
                  <a:t> </a:t>
                </a:r>
                <a:r>
                  <a:rPr lang="en-US" sz="2400" i="1" dirty="0" err="1">
                    <a:latin typeface="SutonnyMJ" pitchFamily="2" charset="0"/>
                  </a:rPr>
                  <a:t>wfZi</a:t>
                </a:r>
                <a:r>
                  <a:rPr lang="en-US" sz="2400" i="1" dirty="0">
                    <a:latin typeface="SutonnyMJ" pitchFamily="2" charset="0"/>
                  </a:rPr>
                  <a:t> </a:t>
                </a:r>
                <a:r>
                  <a:rPr lang="en-US" sz="2400" i="1" dirty="0" err="1">
                    <a:latin typeface="SutonnyMJ" pitchFamily="2" charset="0"/>
                  </a:rPr>
                  <a:t>w`‡q</a:t>
                </a:r>
                <a:r>
                  <a:rPr lang="en-US" sz="2400" i="1" dirty="0">
                    <a:latin typeface="SutonnyMJ" pitchFamily="2" charset="0"/>
                  </a:rPr>
                  <a:t> </a:t>
                </a:r>
                <a:r>
                  <a:rPr lang="en-US" sz="2000" i="1" dirty="0">
                    <a:latin typeface="TimesNewRomanPS-ItalicMT"/>
                  </a:rPr>
                  <a:t>I </a:t>
                </a:r>
                <a:r>
                  <a:rPr lang="en-US" sz="2400" i="1" dirty="0" err="1">
                    <a:latin typeface="SutonnyMJ" pitchFamily="2" charset="0"/>
                  </a:rPr>
                  <a:t>cwigvY</a:t>
                </a:r>
                <a:r>
                  <a:rPr lang="en-US" sz="2400" i="1" dirty="0">
                    <a:latin typeface="SutonnyMJ" pitchFamily="2" charset="0"/>
                  </a:rPr>
                  <a:t> </a:t>
                </a:r>
                <a:r>
                  <a:rPr lang="en-US" sz="2400" i="1" dirty="0" err="1">
                    <a:latin typeface="SutonnyMJ" pitchFamily="2" charset="0"/>
                  </a:rPr>
                  <a:t>Zwor</a:t>
                </a:r>
                <a:r>
                  <a:rPr lang="en-US" sz="2400" i="1" dirty="0">
                    <a:latin typeface="SutonnyMJ" pitchFamily="2" charset="0"/>
                  </a:rPr>
                  <a:t> </a:t>
                </a:r>
                <a:r>
                  <a:rPr lang="en-US" sz="2400" i="1" dirty="0" err="1">
                    <a:latin typeface="SutonnyMJ" pitchFamily="2" charset="0"/>
                  </a:rPr>
                  <a:t>cÖevn</a:t>
                </a:r>
                <a:endParaRPr lang="en-US" sz="2400" i="1" dirty="0">
                  <a:latin typeface="SutonnyMJ" pitchFamily="2" charset="0"/>
                </a:endParaRPr>
              </a:p>
              <a:p>
                <a:r>
                  <a:rPr lang="en-US" sz="2400" i="1" dirty="0" err="1">
                    <a:latin typeface="SutonnyMJ" pitchFamily="2" charset="0"/>
                  </a:rPr>
                  <a:t>n‡j</a:t>
                </a:r>
                <a:r>
                  <a:rPr lang="en-US" sz="2400" i="1" dirty="0">
                    <a:latin typeface="SutonnyMJ" pitchFamily="2" charset="0"/>
                  </a:rPr>
                  <a:t> </a:t>
                </a:r>
                <a:r>
                  <a:rPr lang="en-US" sz="2400" i="1" dirty="0" err="1">
                    <a:latin typeface="SutonnyMJ" pitchFamily="2" charset="0"/>
                  </a:rPr>
                  <a:t>IÕ‡gi</a:t>
                </a:r>
                <a:r>
                  <a:rPr lang="en-US" sz="2400" i="1" dirty="0">
                    <a:latin typeface="SutonnyMJ" pitchFamily="2" charset="0"/>
                  </a:rPr>
                  <a:t> </a:t>
                </a:r>
                <a:r>
                  <a:rPr lang="en-US" sz="2400" i="1" dirty="0" err="1">
                    <a:latin typeface="SutonnyMJ" pitchFamily="2" charset="0"/>
                  </a:rPr>
                  <a:t>m~Îvbymv‡i</a:t>
                </a:r>
                <a:r>
                  <a:rPr lang="en-US" sz="2400" i="1" dirty="0">
                    <a:latin typeface="SutonnyMJ" pitchFamily="2" charset="0"/>
                  </a:rPr>
                  <a:t>, </a:t>
                </a:r>
                <a:r>
                  <a:rPr lang="en-US" sz="2000" i="1" dirty="0" smtClean="0">
                    <a:latin typeface="TimesNewRomanPS-ItalicMT"/>
                  </a:rPr>
                  <a:t>I </a:t>
                </a:r>
                <a14:m>
                  <m:oMath xmlns:m="http://schemas.openxmlformats.org/officeDocument/2006/math">
                    <m: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sz="2000" i="1" dirty="0">
                    <a:latin typeface="TimesNewRomanPS-ItalicMT"/>
                  </a:rPr>
                  <a:t>V</a:t>
                </a:r>
                <a:endParaRPr lang="en-US" sz="3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64" y="4331884"/>
                <a:ext cx="8881536" cy="1569660"/>
              </a:xfrm>
              <a:prstGeom prst="rect">
                <a:avLst/>
              </a:prstGeom>
              <a:blipFill>
                <a:blip r:embed="rId3"/>
                <a:stretch>
                  <a:fillRect l="-1030" t="-4280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3002178" y="3645735"/>
            <a:ext cx="2944906" cy="686149"/>
            <a:chOff x="3112994" y="3648330"/>
            <a:chExt cx="2944906" cy="68614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5" t="20167" r="38636" b="61933"/>
            <a:stretch/>
          </p:blipFill>
          <p:spPr>
            <a:xfrm>
              <a:off x="3200400" y="3825209"/>
              <a:ext cx="2667000" cy="50927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112994" y="367348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76900" y="364833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224363" y="5777704"/>
            <a:ext cx="8500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latin typeface="SutonnyMJ" pitchFamily="2" charset="0"/>
              </a:rPr>
              <a:t>                       </a:t>
            </a:r>
            <a:r>
              <a:rPr lang="en-US" sz="2400" i="1" dirty="0" err="1" smtClean="0">
                <a:latin typeface="SutonnyMJ" pitchFamily="2" charset="0"/>
              </a:rPr>
              <a:t>ev</a:t>
            </a:r>
            <a:r>
              <a:rPr lang="en-US" sz="2400" i="1" dirty="0">
                <a:latin typeface="SutonnyMJ" pitchFamily="2" charset="0"/>
              </a:rPr>
              <a:t>, </a:t>
            </a:r>
            <a:r>
              <a:rPr lang="en-US" sz="2000" i="1" dirty="0">
                <a:latin typeface="TimesNewRomanPS-ItalicMT"/>
              </a:rPr>
              <a:t>I= GV </a:t>
            </a:r>
            <a:r>
              <a:rPr lang="en-US" sz="2400" i="1" dirty="0" err="1">
                <a:latin typeface="SutonnyMJ" pitchFamily="2" charset="0"/>
              </a:rPr>
              <a:t>GLv‡b</a:t>
            </a:r>
            <a:r>
              <a:rPr lang="en-US" sz="2400" i="1" dirty="0">
                <a:latin typeface="SutonnyMJ" pitchFamily="2" charset="0"/>
              </a:rPr>
              <a:t> </a:t>
            </a:r>
            <a:r>
              <a:rPr lang="en-US" sz="2000" i="1" dirty="0">
                <a:latin typeface="TimesNewRomanPS-ItalicMT"/>
              </a:rPr>
              <a:t>G </a:t>
            </a:r>
            <a:r>
              <a:rPr lang="en-US" sz="2400" i="1" dirty="0" err="1">
                <a:latin typeface="SutonnyMJ" pitchFamily="2" charset="0"/>
              </a:rPr>
              <a:t>GKwU</a:t>
            </a:r>
            <a:r>
              <a:rPr lang="en-US" sz="2400" i="1" dirty="0">
                <a:latin typeface="SutonnyMJ" pitchFamily="2" charset="0"/>
              </a:rPr>
              <a:t> </a:t>
            </a:r>
            <a:r>
              <a:rPr lang="en-US" sz="2400" i="1" dirty="0" err="1">
                <a:latin typeface="SutonnyMJ" pitchFamily="2" charset="0"/>
              </a:rPr>
              <a:t>mgvbycvwZK</a:t>
            </a:r>
            <a:r>
              <a:rPr lang="en-US" sz="2400" i="1" dirty="0">
                <a:latin typeface="SutonnyMJ" pitchFamily="2" charset="0"/>
              </a:rPr>
              <a:t> </a:t>
            </a:r>
            <a:r>
              <a:rPr lang="en-US" sz="2400" i="1" dirty="0" err="1">
                <a:latin typeface="SutonnyMJ" pitchFamily="2" charset="0"/>
              </a:rPr>
              <a:t>aæ</a:t>
            </a:r>
            <a:r>
              <a:rPr lang="en-US" sz="2400" i="1" dirty="0">
                <a:latin typeface="SutonnyMJ" pitchFamily="2" charset="0"/>
              </a:rPr>
              <a:t>ª </a:t>
            </a:r>
            <a:r>
              <a:rPr lang="en-US" sz="2400" i="1" dirty="0" err="1">
                <a:latin typeface="SutonnyMJ" pitchFamily="2" charset="0"/>
              </a:rPr>
              <a:t>eK</a:t>
            </a:r>
            <a:r>
              <a:rPr lang="en-US" sz="2400" i="1" dirty="0">
                <a:latin typeface="SutonnyMJ" pitchFamily="2" charset="0"/>
              </a:rPr>
              <a:t>| </a:t>
            </a:r>
            <a:r>
              <a:rPr lang="en-US" sz="2400" i="1" dirty="0" smtClean="0">
                <a:latin typeface="SutonnyMJ" pitchFamily="2" charset="0"/>
              </a:rPr>
              <a:t>G‡K </a:t>
            </a:r>
            <a:r>
              <a:rPr lang="en-US" sz="2400" i="1" dirty="0" err="1">
                <a:latin typeface="SutonnyMJ" pitchFamily="2" charset="0"/>
              </a:rPr>
              <a:t>cwievnxi</a:t>
            </a:r>
            <a:r>
              <a:rPr lang="en-US" sz="2400" i="1" dirty="0">
                <a:latin typeface="SutonnyMJ" pitchFamily="2" charset="0"/>
              </a:rPr>
              <a:t> </a:t>
            </a:r>
            <a:r>
              <a:rPr lang="en-US" sz="2400" i="1" dirty="0" err="1">
                <a:latin typeface="SutonnyMJ" pitchFamily="2" charset="0"/>
              </a:rPr>
              <a:t>Zwor</a:t>
            </a:r>
            <a:r>
              <a:rPr lang="en-US" sz="2400" i="1" dirty="0">
                <a:latin typeface="SutonnyMJ" pitchFamily="2" charset="0"/>
              </a:rPr>
              <a:t> </a:t>
            </a:r>
            <a:r>
              <a:rPr lang="en-US" sz="2400" i="1" dirty="0" err="1">
                <a:latin typeface="SutonnyMJ" pitchFamily="2" charset="0"/>
              </a:rPr>
              <a:t>cwievwnZv</a:t>
            </a:r>
            <a:r>
              <a:rPr lang="en-US" sz="2400" i="1" dirty="0">
                <a:latin typeface="SutonnyMJ" pitchFamily="2" charset="0"/>
              </a:rPr>
              <a:t> </a:t>
            </a:r>
            <a:r>
              <a:rPr lang="en-US" sz="2000" dirty="0">
                <a:latin typeface="TimesNewRomanPSMT"/>
              </a:rPr>
              <a:t>(conductance) </a:t>
            </a:r>
            <a:r>
              <a:rPr lang="en-US" sz="2400" i="1" dirty="0" err="1">
                <a:latin typeface="SutonnyMJ" pitchFamily="2" charset="0"/>
              </a:rPr>
              <a:t>e‡j</a:t>
            </a:r>
            <a:r>
              <a:rPr lang="en-US" sz="2400" i="1" dirty="0">
                <a:latin typeface="SutonnyMJ" pitchFamily="2" charset="0"/>
              </a:rPr>
              <a:t>|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1614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965" y="533400"/>
                <a:ext cx="8610600" cy="1906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i="1" dirty="0" smtClean="0">
                    <a:latin typeface="SutonnyMJ" pitchFamily="2" charset="0"/>
                  </a:rPr>
                  <a:t>cwievwnZvi</a:t>
                </a:r>
                <a:r>
                  <a:rPr lang="en-US" sz="2400" i="1" dirty="0">
                    <a:latin typeface="SutonnyMJ" pitchFamily="2" charset="0"/>
                  </a:rPr>
                  <a:t> GKK </a:t>
                </a:r>
                <a:r>
                  <a:rPr lang="en-US" sz="2400" i="1" dirty="0" err="1">
                    <a:latin typeface="SutonnyMJ" pitchFamily="2" charset="0"/>
                  </a:rPr>
                  <a:t>wm‡gÝ</a:t>
                </a:r>
                <a:r>
                  <a:rPr lang="en-US" sz="2400" i="1" dirty="0">
                    <a:latin typeface="SutonnyMJ" pitchFamily="2" charset="0"/>
                  </a:rPr>
                  <a:t>| </a:t>
                </a:r>
                <a:r>
                  <a:rPr lang="en-US" sz="2400" i="1" dirty="0" err="1">
                    <a:latin typeface="SutonnyMJ" pitchFamily="2" charset="0"/>
                  </a:rPr>
                  <a:t>cwievnxi</a:t>
                </a:r>
                <a:r>
                  <a:rPr lang="en-US" sz="2400" i="1" dirty="0">
                    <a:latin typeface="SutonnyMJ" pitchFamily="2" charset="0"/>
                  </a:rPr>
                  <a:t> </a:t>
                </a:r>
                <a:r>
                  <a:rPr lang="en-US" sz="2400" i="1" dirty="0" err="1">
                    <a:latin typeface="SutonnyMJ" pitchFamily="2" charset="0"/>
                  </a:rPr>
                  <a:t>ZvcgvÎv</a:t>
                </a:r>
                <a:r>
                  <a:rPr lang="en-US" sz="2400" i="1" dirty="0">
                    <a:latin typeface="SutonnyMJ" pitchFamily="2" charset="0"/>
                  </a:rPr>
                  <a:t> I </a:t>
                </a:r>
                <a:r>
                  <a:rPr lang="en-US" sz="2400" i="1" dirty="0" err="1">
                    <a:latin typeface="SutonnyMJ" pitchFamily="2" charset="0"/>
                  </a:rPr>
                  <a:t>Ab¨vb</a:t>
                </a:r>
                <a:r>
                  <a:rPr lang="en-US" sz="2400" i="1" dirty="0">
                    <a:latin typeface="SutonnyMJ" pitchFamily="2" charset="0"/>
                  </a:rPr>
                  <a:t>¨ †</a:t>
                </a:r>
                <a:r>
                  <a:rPr lang="en-US" sz="2400" i="1" dirty="0" err="1">
                    <a:latin typeface="SutonnyMJ" pitchFamily="2" charset="0"/>
                  </a:rPr>
                  <a:t>fŠZ</a:t>
                </a:r>
                <a:r>
                  <a:rPr lang="en-US" sz="2400" i="1" dirty="0">
                    <a:latin typeface="SutonnyMJ" pitchFamily="2" charset="0"/>
                  </a:rPr>
                  <a:t> </a:t>
                </a:r>
                <a:r>
                  <a:rPr lang="en-US" sz="2400" i="1" dirty="0" err="1">
                    <a:latin typeface="SutonnyMJ" pitchFamily="2" charset="0"/>
                  </a:rPr>
                  <a:t>Ae¯’v</a:t>
                </a:r>
                <a:r>
                  <a:rPr lang="en-US" sz="2400" i="1" dirty="0">
                    <a:latin typeface="SutonnyMJ" pitchFamily="2" charset="0"/>
                  </a:rPr>
                  <a:t> </a:t>
                </a:r>
                <a:r>
                  <a:rPr lang="en-US" sz="2400" i="1" dirty="0" err="1">
                    <a:latin typeface="SutonnyMJ" pitchFamily="2" charset="0"/>
                  </a:rPr>
                  <a:t>AcwiewZ©Z</a:t>
                </a:r>
                <a:r>
                  <a:rPr lang="en-US" sz="2400" i="1" dirty="0">
                    <a:latin typeface="SutonnyMJ" pitchFamily="2" charset="0"/>
                  </a:rPr>
                  <a:t> _</a:t>
                </a:r>
                <a:r>
                  <a:rPr lang="en-US" sz="2400" i="1" dirty="0" err="1">
                    <a:latin typeface="SutonnyMJ" pitchFamily="2" charset="0"/>
                  </a:rPr>
                  <a:t>vK‡j</a:t>
                </a:r>
                <a:r>
                  <a:rPr lang="en-US" sz="2400" i="1" dirty="0">
                    <a:latin typeface="SutonnyMJ" pitchFamily="2" charset="0"/>
                  </a:rPr>
                  <a:t> </a:t>
                </a:r>
                <a:r>
                  <a:rPr lang="en-US" sz="2400" i="1" dirty="0" err="1">
                    <a:latin typeface="SutonnyMJ" pitchFamily="2" charset="0"/>
                  </a:rPr>
                  <a:t>Zwor</a:t>
                </a:r>
                <a:r>
                  <a:rPr lang="en-US" sz="2400" i="1" dirty="0">
                    <a:latin typeface="SutonnyMJ" pitchFamily="2" charset="0"/>
                  </a:rPr>
                  <a:t> </a:t>
                </a:r>
                <a:r>
                  <a:rPr lang="en-US" sz="2400" i="1" dirty="0" err="1" smtClean="0">
                    <a:latin typeface="SutonnyMJ" pitchFamily="2" charset="0"/>
                  </a:rPr>
                  <a:t>cwievwnZv</a:t>
                </a:r>
                <a:r>
                  <a:rPr lang="en-US" sz="2400" i="1" dirty="0" smtClean="0">
                    <a:latin typeface="SutonnyMJ" pitchFamily="2" charset="0"/>
                  </a:rPr>
                  <a:t> </a:t>
                </a:r>
                <a:r>
                  <a:rPr lang="en-US" sz="2400" i="1" dirty="0" err="1" smtClean="0">
                    <a:latin typeface="SutonnyMJ" pitchFamily="2" charset="0"/>
                  </a:rPr>
                  <a:t>AcwiewZ©Z</a:t>
                </a:r>
                <a:r>
                  <a:rPr lang="en-US" sz="2400" i="1" dirty="0" smtClean="0">
                    <a:latin typeface="SutonnyMJ" pitchFamily="2" charset="0"/>
                  </a:rPr>
                  <a:t> </a:t>
                </a:r>
                <a:r>
                  <a:rPr lang="en-US" sz="2400" i="1" dirty="0">
                    <a:latin typeface="SutonnyMJ" pitchFamily="2" charset="0"/>
                  </a:rPr>
                  <a:t>_</a:t>
                </a:r>
                <a:r>
                  <a:rPr lang="en-US" sz="2400" i="1" dirty="0" err="1" smtClean="0">
                    <a:latin typeface="SutonnyMJ" pitchFamily="2" charset="0"/>
                  </a:rPr>
                  <a:t>v‡K</a:t>
                </a:r>
                <a:r>
                  <a:rPr lang="en-US" sz="2400" i="1" dirty="0" smtClean="0">
                    <a:latin typeface="SutonnyMJ" pitchFamily="2" charset="0"/>
                  </a:rPr>
                  <a:t>| </a:t>
                </a:r>
                <a:r>
                  <a:rPr lang="en-US" sz="2400" i="1" dirty="0" err="1" smtClean="0">
                    <a:latin typeface="SutonnyMJ" pitchFamily="2" charset="0"/>
                  </a:rPr>
                  <a:t>myZivs</a:t>
                </a:r>
                <a:r>
                  <a:rPr lang="en-US" sz="2400" i="1" dirty="0" smtClean="0">
                    <a:latin typeface="SutonnyMJ" pitchFamily="2" charset="0"/>
                  </a:rPr>
                  <a:t> </a:t>
                </a:r>
                <a:r>
                  <a:rPr lang="en-US" sz="2400" i="1" dirty="0">
                    <a:latin typeface="TimesNewRomanPS-ItalicMT"/>
                  </a:rPr>
                  <a:t>G</a:t>
                </a:r>
                <a:r>
                  <a:rPr lang="en-US" sz="2400" i="1" dirty="0" smtClean="0">
                    <a:latin typeface="TimesNewRomanPS-ItalicM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2400" dirty="0">
                  <a:latin typeface="TimesNewRomanPSMT"/>
                </a:endParaRPr>
              </a:p>
              <a:p>
                <a:r>
                  <a:rPr lang="en-US" sz="2400" i="1" dirty="0" smtClean="0">
                    <a:latin typeface="SutonnyMJ" pitchFamily="2" charset="0"/>
                  </a:rPr>
                  <a:t>                                             </a:t>
                </a:r>
                <a:r>
                  <a:rPr lang="en-US" sz="2400" i="1" dirty="0" err="1" smtClean="0">
                    <a:latin typeface="SutonnyMJ" pitchFamily="2" charset="0"/>
                  </a:rPr>
                  <a:t>ev</a:t>
                </a:r>
                <a:r>
                  <a:rPr lang="en-US" sz="2400" i="1" dirty="0" smtClean="0">
                    <a:latin typeface="SutonnyMJ" pitchFamily="2" charset="0"/>
                  </a:rPr>
                  <a:t>,  </a:t>
                </a:r>
                <a:r>
                  <a:rPr lang="en-US" sz="2000" i="1" dirty="0" smtClean="0">
                    <a:latin typeface="TimesNewRomanPS-ItalicMT"/>
                  </a:rPr>
                  <a:t>V </a:t>
                </a:r>
                <a:r>
                  <a:rPr lang="en-US" sz="2000" i="1" dirty="0">
                    <a:latin typeface="TimesNewRomanPS-ItalicMT"/>
                  </a:rPr>
                  <a:t>= </a:t>
                </a:r>
                <a:r>
                  <a:rPr lang="en-US" sz="2000" i="1" dirty="0" smtClean="0">
                    <a:latin typeface="TimesNewRomanPS-ItalicMT"/>
                  </a:rPr>
                  <a:t>RI</a:t>
                </a:r>
                <a:endParaRPr lang="en-US" sz="2400" i="1" dirty="0">
                  <a:latin typeface="SutonnyMJ" pitchFamily="2" charset="0"/>
                </a:endParaRPr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5" y="533400"/>
                <a:ext cx="8610600" cy="1906548"/>
              </a:xfrm>
              <a:prstGeom prst="rect">
                <a:avLst/>
              </a:prstGeom>
              <a:blipFill>
                <a:blip r:embed="rId2"/>
                <a:stretch>
                  <a:fillRect l="-1062" t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819400" y="18288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utonnyMJ" pitchFamily="2" charset="0"/>
              </a:rPr>
              <a:t>GwU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IÕ‡gi</a:t>
            </a:r>
            <a:r>
              <a:rPr lang="en-US" sz="2400" dirty="0" smtClean="0">
                <a:latin typeface="SutonnyMJ" pitchFamily="2" charset="0"/>
              </a:rPr>
              <a:t> m~‡</a:t>
            </a:r>
            <a:r>
              <a:rPr lang="en-US" sz="2400" dirty="0" err="1" smtClean="0">
                <a:latin typeface="SutonnyMJ" pitchFamily="2" charset="0"/>
              </a:rPr>
              <a:t>Îi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MvwYwZK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iƒc</a:t>
            </a:r>
            <a:r>
              <a:rPr lang="en-US" sz="2400" dirty="0" smtClean="0">
                <a:latin typeface="SutonnyMJ" pitchFamily="2" charset="0"/>
              </a:rPr>
              <a:t>|</a:t>
            </a:r>
            <a:endParaRPr lang="en-US" sz="24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56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847975" y="5042091"/>
            <a:ext cx="3448050" cy="1524000"/>
            <a:chOff x="3048000" y="1981200"/>
            <a:chExt cx="3448050" cy="1524000"/>
          </a:xfrm>
        </p:grpSpPr>
        <p:grpSp>
          <p:nvGrpSpPr>
            <p:cNvPr id="10" name="Group 9"/>
            <p:cNvGrpSpPr/>
            <p:nvPr/>
          </p:nvGrpSpPr>
          <p:grpSpPr>
            <a:xfrm>
              <a:off x="3048000" y="1981200"/>
              <a:ext cx="3448050" cy="1524000"/>
              <a:chOff x="3048000" y="1981200"/>
              <a:chExt cx="3448050" cy="15240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8000" y="1981200"/>
                <a:ext cx="3448050" cy="1323975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3276600" y="2514600"/>
                <a:ext cx="1905000" cy="9906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" name="Straight Connector 4"/>
            <p:cNvCxnSpPr/>
            <p:nvPr/>
          </p:nvCxnSpPr>
          <p:spPr>
            <a:xfrm>
              <a:off x="3263153" y="2969559"/>
              <a:ext cx="1905000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266700" y="1822954"/>
            <a:ext cx="861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latin typeface="SutonnyMJ" pitchFamily="2" charset="0"/>
              </a:rPr>
              <a:t>GK </a:t>
            </a:r>
            <a:r>
              <a:rPr lang="en-US" sz="2800" i="1" dirty="0" err="1">
                <a:latin typeface="SutonnyMJ" pitchFamily="2" charset="0"/>
              </a:rPr>
              <a:t>Kzj</a:t>
            </a:r>
            <a:r>
              <a:rPr lang="en-US" sz="2800" i="1" dirty="0">
                <a:latin typeface="SutonnyMJ" pitchFamily="2" charset="0"/>
              </a:rPr>
              <a:t>¤^ </a:t>
            </a:r>
            <a:r>
              <a:rPr lang="en-US" sz="2800" i="1" dirty="0" err="1">
                <a:latin typeface="SutonnyMJ" pitchFamily="2" charset="0"/>
              </a:rPr>
              <a:t>Avavb‡K</a:t>
            </a:r>
            <a:r>
              <a:rPr lang="en-US" sz="2800" i="1" dirty="0">
                <a:latin typeface="SutonnyMJ" pitchFamily="2" charset="0"/>
              </a:rPr>
              <a:t> †</a:t>
            </a:r>
            <a:r>
              <a:rPr lang="en-US" sz="2800" i="1" dirty="0" err="1">
                <a:latin typeface="SutonnyMJ" pitchFamily="2" charset="0"/>
              </a:rPr>
              <a:t>Kvl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ev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Drm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m‡gZ</a:t>
            </a:r>
            <a:r>
              <a:rPr lang="en-US" sz="2800" i="1" dirty="0">
                <a:latin typeface="SutonnyMJ" pitchFamily="2" charset="0"/>
              </a:rPr>
              <a:t> †</a:t>
            </a:r>
            <a:r>
              <a:rPr lang="en-US" sz="2800" i="1" dirty="0" err="1">
                <a:latin typeface="SutonnyMJ" pitchFamily="2" charset="0"/>
              </a:rPr>
              <a:t>Kv‡bv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eZ©bxi</a:t>
            </a:r>
            <a:r>
              <a:rPr lang="en-US" sz="2800" i="1" dirty="0">
                <a:latin typeface="SutonnyMJ" pitchFamily="2" charset="0"/>
              </a:rPr>
              <a:t> GK </a:t>
            </a:r>
            <a:r>
              <a:rPr lang="en-US" sz="2800" i="1" dirty="0" err="1">
                <a:latin typeface="SutonnyMJ" pitchFamily="2" charset="0"/>
              </a:rPr>
              <a:t>we›`y</a:t>
            </a:r>
            <a:r>
              <a:rPr lang="en-US" sz="2800" i="1" dirty="0">
                <a:latin typeface="SutonnyMJ" pitchFamily="2" charset="0"/>
              </a:rPr>
              <a:t> †_‡K </a:t>
            </a:r>
            <a:r>
              <a:rPr lang="en-US" sz="2800" i="1" dirty="0" err="1">
                <a:latin typeface="SutonnyMJ" pitchFamily="2" charset="0"/>
              </a:rPr>
              <a:t>m¤ú~Y</a:t>
            </a:r>
            <a:r>
              <a:rPr lang="en-US" sz="2800" i="1" dirty="0">
                <a:latin typeface="SutonnyMJ" pitchFamily="2" charset="0"/>
              </a:rPr>
              <a:t>© </a:t>
            </a:r>
            <a:r>
              <a:rPr lang="en-US" sz="2800" i="1" dirty="0" err="1">
                <a:latin typeface="SutonnyMJ" pitchFamily="2" charset="0"/>
              </a:rPr>
              <a:t>Nywi‡q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Avevi</a:t>
            </a:r>
            <a:r>
              <a:rPr lang="en-US" sz="2800" i="1" dirty="0">
                <a:latin typeface="SutonnyMJ" pitchFamily="2" charset="0"/>
              </a:rPr>
              <a:t> H we›`</a:t>
            </a:r>
            <a:r>
              <a:rPr lang="en-US" sz="2800" i="1" dirty="0" err="1">
                <a:latin typeface="SutonnyMJ" pitchFamily="2" charset="0"/>
              </a:rPr>
              <a:t>y‡Z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Avb‡Z</a:t>
            </a:r>
            <a:r>
              <a:rPr lang="en-US" sz="2800" i="1" dirty="0">
                <a:latin typeface="SutonnyMJ" pitchFamily="2" charset="0"/>
              </a:rPr>
              <a:t> †</a:t>
            </a:r>
            <a:r>
              <a:rPr lang="en-US" sz="2800" i="1" dirty="0" smtClean="0">
                <a:latin typeface="SutonnyMJ" pitchFamily="2" charset="0"/>
              </a:rPr>
              <a:t>h </a:t>
            </a:r>
            <a:r>
              <a:rPr lang="en-US" sz="2800" i="1" dirty="0" err="1" smtClean="0">
                <a:latin typeface="SutonnyMJ" pitchFamily="2" charset="0"/>
              </a:rPr>
              <a:t>cwigvb</a:t>
            </a:r>
            <a:r>
              <a:rPr lang="en-US" sz="2800" i="1" dirty="0" smtClean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KvR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m¤úboe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Ki‡Z</a:t>
            </a:r>
            <a:r>
              <a:rPr lang="en-US" sz="2800" i="1" dirty="0">
                <a:latin typeface="SutonnyMJ" pitchFamily="2" charset="0"/>
              </a:rPr>
              <a:t> nq </a:t>
            </a:r>
            <a:r>
              <a:rPr lang="en-US" sz="2800" i="1" dirty="0" err="1">
                <a:latin typeface="SutonnyMJ" pitchFamily="2" charset="0"/>
              </a:rPr>
              <a:t>Zv‡K</a:t>
            </a:r>
            <a:r>
              <a:rPr lang="en-US" sz="2800" i="1" dirty="0">
                <a:latin typeface="SutonnyMJ" pitchFamily="2" charset="0"/>
              </a:rPr>
              <a:t> H †</a:t>
            </a:r>
            <a:r>
              <a:rPr lang="en-US" sz="2800" i="1" dirty="0" err="1">
                <a:latin typeface="SutonnyMJ" pitchFamily="2" charset="0"/>
              </a:rPr>
              <a:t>Kvl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ev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Dr‡mi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PvjK</a:t>
            </a:r>
            <a:r>
              <a:rPr lang="en-US" sz="2800" i="1" dirty="0">
                <a:latin typeface="SutonnyMJ" pitchFamily="2" charset="0"/>
              </a:rPr>
              <a:t> kw³ </a:t>
            </a:r>
            <a:r>
              <a:rPr lang="en-US" sz="2800" i="1" dirty="0" err="1">
                <a:latin typeface="SutonnyMJ" pitchFamily="2" charset="0"/>
              </a:rPr>
              <a:t>e‡j</a:t>
            </a:r>
            <a:r>
              <a:rPr lang="en-US" sz="2800" i="1" dirty="0">
                <a:latin typeface="SutonnyMJ" pitchFamily="2" charset="0"/>
              </a:rPr>
              <a:t>|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284310" y="1449503"/>
            <a:ext cx="2906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SutonnyMJ" pitchFamily="2" charset="0"/>
              </a:rPr>
              <a:t>†</a:t>
            </a:r>
            <a:r>
              <a:rPr lang="en-US" sz="2800" b="1" u="sng" dirty="0" err="1">
                <a:solidFill>
                  <a:srgbClr val="FF0000"/>
                </a:solidFill>
                <a:latin typeface="SutonnyMJ" pitchFamily="2" charset="0"/>
              </a:rPr>
              <a:t>Kv‡li</a:t>
            </a:r>
            <a:r>
              <a:rPr lang="en-US" sz="2800" b="1" u="sng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SutonnyMJ" pitchFamily="2" charset="0"/>
              </a:rPr>
              <a:t>Zwo”PvjK</a:t>
            </a:r>
            <a:r>
              <a:rPr lang="en-US" sz="2800" b="1" u="sng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800" b="1" u="sng" dirty="0" smtClean="0">
                <a:solidFill>
                  <a:srgbClr val="FF0000"/>
                </a:solidFill>
                <a:latin typeface="SutonnyMJ" pitchFamily="2" charset="0"/>
              </a:rPr>
              <a:t>kw³t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3618" y="3123696"/>
                <a:ext cx="8915400" cy="1704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 smtClean="0">
                    <a:latin typeface="SutonnyMJ" pitchFamily="2" charset="0"/>
                  </a:rPr>
                  <a:t>hw</a:t>
                </a:r>
                <a:r>
                  <a:rPr lang="en-US" sz="2800" i="1" dirty="0">
                    <a:latin typeface="SutonnyMJ" pitchFamily="2" charset="0"/>
                  </a:rPr>
                  <a:t>` †</a:t>
                </a:r>
                <a:r>
                  <a:rPr lang="en-US" sz="2800" i="1" dirty="0" err="1">
                    <a:latin typeface="SutonnyMJ" pitchFamily="2" charset="0"/>
                  </a:rPr>
                  <a:t>Kv‡bv</a:t>
                </a:r>
                <a:r>
                  <a:rPr lang="en-US" sz="2800" i="1" dirty="0">
                    <a:latin typeface="SutonnyMJ" pitchFamily="2" charset="0"/>
                  </a:rPr>
                  <a:t> †</a:t>
                </a:r>
                <a:r>
                  <a:rPr lang="en-US" sz="2800" i="1" dirty="0" err="1">
                    <a:latin typeface="SutonnyMJ" pitchFamily="2" charset="0"/>
                  </a:rPr>
                  <a:t>Kvl</a:t>
                </a:r>
                <a:r>
                  <a:rPr lang="en-US" sz="2800" i="1" dirty="0">
                    <a:latin typeface="SutonnyMJ" pitchFamily="2" charset="0"/>
                  </a:rPr>
                  <a:t> </a:t>
                </a:r>
                <a:r>
                  <a:rPr lang="en-US" sz="2800" i="1" dirty="0" err="1">
                    <a:latin typeface="SutonnyMJ" pitchFamily="2" charset="0"/>
                  </a:rPr>
                  <a:t>ev</a:t>
                </a:r>
                <a:r>
                  <a:rPr lang="en-US" sz="2800" i="1" dirty="0">
                    <a:latin typeface="SutonnyMJ" pitchFamily="2" charset="0"/>
                  </a:rPr>
                  <a:t> </a:t>
                </a:r>
                <a:r>
                  <a:rPr lang="en-US" sz="2800" i="1" dirty="0" err="1">
                    <a:latin typeface="SutonnyMJ" pitchFamily="2" charset="0"/>
                  </a:rPr>
                  <a:t>Dr‡mi</a:t>
                </a:r>
                <a:r>
                  <a:rPr lang="en-US" sz="2800" i="1" dirty="0">
                    <a:latin typeface="SutonnyMJ" pitchFamily="2" charset="0"/>
                  </a:rPr>
                  <a:t> </a:t>
                </a:r>
                <a:r>
                  <a:rPr lang="en-US" sz="2800" i="1" dirty="0" err="1">
                    <a:latin typeface="SutonnyMJ" pitchFamily="2" charset="0"/>
                  </a:rPr>
                  <a:t>wfZ‡i</a:t>
                </a:r>
                <a:r>
                  <a:rPr lang="en-US" sz="2800" i="1" dirty="0">
                    <a:latin typeface="SutonnyMJ" pitchFamily="2" charset="0"/>
                  </a:rPr>
                  <a:t> </a:t>
                </a:r>
                <a:r>
                  <a:rPr lang="en-US" sz="2200" i="1" dirty="0">
                    <a:latin typeface="TimesNewRomanPS-ItalicMT"/>
                  </a:rPr>
                  <a:t>Q</a:t>
                </a:r>
                <a:r>
                  <a:rPr lang="en-US" sz="2400" i="1" dirty="0">
                    <a:latin typeface="TimesNewRomanPS-ItalicMT"/>
                  </a:rPr>
                  <a:t> </a:t>
                </a:r>
                <a:r>
                  <a:rPr lang="en-US" sz="2800" i="1" dirty="0" err="1">
                    <a:latin typeface="SutonnyMJ" pitchFamily="2" charset="0"/>
                  </a:rPr>
                  <a:t>cwigvY</a:t>
                </a:r>
                <a:r>
                  <a:rPr lang="en-US" sz="2800" i="1" dirty="0">
                    <a:latin typeface="SutonnyMJ" pitchFamily="2" charset="0"/>
                  </a:rPr>
                  <a:t> </a:t>
                </a:r>
                <a:r>
                  <a:rPr lang="en-US" sz="2800" i="1" dirty="0" err="1">
                    <a:latin typeface="SutonnyMJ" pitchFamily="2" charset="0"/>
                  </a:rPr>
                  <a:t>Avavb</a:t>
                </a:r>
                <a:r>
                  <a:rPr lang="en-US" sz="2800" i="1" dirty="0">
                    <a:latin typeface="SutonnyMJ" pitchFamily="2" charset="0"/>
                  </a:rPr>
                  <a:t> Kg </a:t>
                </a:r>
                <a:r>
                  <a:rPr lang="en-US" sz="2800" i="1" dirty="0" err="1">
                    <a:latin typeface="SutonnyMJ" pitchFamily="2" charset="0"/>
                  </a:rPr>
                  <a:t>wefe</a:t>
                </a:r>
                <a:r>
                  <a:rPr lang="en-US" sz="2800" i="1" dirty="0">
                    <a:latin typeface="SutonnyMJ" pitchFamily="2" charset="0"/>
                  </a:rPr>
                  <a:t> </a:t>
                </a:r>
                <a:r>
                  <a:rPr lang="en-US" sz="2800" i="1" dirty="0" err="1">
                    <a:latin typeface="SutonnyMJ" pitchFamily="2" charset="0"/>
                  </a:rPr>
                  <a:t>cÖvšÍ</a:t>
                </a:r>
                <a:r>
                  <a:rPr lang="en-US" sz="2800" i="1" dirty="0">
                    <a:latin typeface="SutonnyMJ" pitchFamily="2" charset="0"/>
                  </a:rPr>
                  <a:t> †_‡</a:t>
                </a:r>
                <a:r>
                  <a:rPr lang="en-US" sz="2800" i="1" dirty="0" smtClean="0">
                    <a:latin typeface="SutonnyMJ" pitchFamily="2" charset="0"/>
                  </a:rPr>
                  <a:t>K †</a:t>
                </a:r>
                <a:r>
                  <a:rPr lang="en-US" sz="2800" i="1" dirty="0" err="1" smtClean="0">
                    <a:latin typeface="SutonnyMJ" pitchFamily="2" charset="0"/>
                  </a:rPr>
                  <a:t>ewk</a:t>
                </a:r>
                <a:r>
                  <a:rPr lang="en-US" sz="2800" i="1" dirty="0" smtClean="0">
                    <a:latin typeface="SutonnyMJ" pitchFamily="2" charset="0"/>
                  </a:rPr>
                  <a:t> </a:t>
                </a:r>
                <a:r>
                  <a:rPr lang="en-US" sz="2800" i="1" dirty="0" err="1">
                    <a:latin typeface="SutonnyMJ" pitchFamily="2" charset="0"/>
                  </a:rPr>
                  <a:t>wefe</a:t>
                </a:r>
                <a:r>
                  <a:rPr lang="en-US" sz="2800" i="1" dirty="0">
                    <a:latin typeface="SutonnyMJ" pitchFamily="2" charset="0"/>
                  </a:rPr>
                  <a:t> </a:t>
                </a:r>
                <a:r>
                  <a:rPr lang="en-US" sz="2800" i="1" dirty="0" err="1">
                    <a:latin typeface="SutonnyMJ" pitchFamily="2" charset="0"/>
                  </a:rPr>
                  <a:t>cÖv‡šÍ</a:t>
                </a:r>
                <a:r>
                  <a:rPr lang="en-US" sz="2800" i="1" dirty="0">
                    <a:latin typeface="SutonnyMJ" pitchFamily="2" charset="0"/>
                  </a:rPr>
                  <a:t> </a:t>
                </a:r>
                <a:r>
                  <a:rPr lang="en-US" sz="2800" i="1" dirty="0" err="1">
                    <a:latin typeface="SutonnyMJ" pitchFamily="2" charset="0"/>
                  </a:rPr>
                  <a:t>Avb‡Z</a:t>
                </a:r>
                <a:r>
                  <a:rPr lang="en-US" sz="2800" i="1" dirty="0">
                    <a:latin typeface="SutonnyMJ" pitchFamily="2" charset="0"/>
                  </a:rPr>
                  <a:t> </a:t>
                </a:r>
                <a:r>
                  <a:rPr lang="en-US" sz="2000" i="1" dirty="0" smtClean="0">
                    <a:latin typeface="TimesNewRomanPS-ItalicMT"/>
                  </a:rPr>
                  <a:t>W</a:t>
                </a:r>
                <a:r>
                  <a:rPr lang="en-US" sz="2400" i="1" dirty="0" smtClean="0">
                    <a:latin typeface="TimesNewRomanPS-ItalicMT"/>
                  </a:rPr>
                  <a:t> </a:t>
                </a:r>
                <a:r>
                  <a:rPr lang="en-US" sz="2800" i="1" dirty="0" err="1" smtClean="0">
                    <a:latin typeface="SutonnyMJ" pitchFamily="2" charset="0"/>
                  </a:rPr>
                  <a:t>cwigvY</a:t>
                </a:r>
                <a:r>
                  <a:rPr lang="en-US" sz="2800" i="1" dirty="0" smtClean="0">
                    <a:latin typeface="SutonnyMJ" pitchFamily="2" charset="0"/>
                  </a:rPr>
                  <a:t> </a:t>
                </a:r>
                <a:r>
                  <a:rPr lang="en-US" sz="2800" i="1" dirty="0" err="1">
                    <a:latin typeface="SutonnyMJ" pitchFamily="2" charset="0"/>
                  </a:rPr>
                  <a:t>KvR</a:t>
                </a:r>
                <a:r>
                  <a:rPr lang="en-US" sz="2800" i="1" dirty="0">
                    <a:latin typeface="SutonnyMJ" pitchFamily="2" charset="0"/>
                  </a:rPr>
                  <a:t> </a:t>
                </a:r>
                <a:r>
                  <a:rPr lang="en-US" sz="2800" i="1" dirty="0" err="1">
                    <a:latin typeface="SutonnyMJ" pitchFamily="2" charset="0"/>
                  </a:rPr>
                  <a:t>Ki‡Z</a:t>
                </a:r>
                <a:r>
                  <a:rPr lang="en-US" sz="2800" i="1" dirty="0">
                    <a:latin typeface="SutonnyMJ" pitchFamily="2" charset="0"/>
                  </a:rPr>
                  <a:t> nq </a:t>
                </a:r>
                <a:r>
                  <a:rPr lang="en-US" sz="2800" i="1" dirty="0" err="1" smtClean="0">
                    <a:latin typeface="SutonnyMJ" pitchFamily="2" charset="0"/>
                  </a:rPr>
                  <a:t>Zvn‡j</a:t>
                </a:r>
                <a:r>
                  <a:rPr lang="en-US" sz="2800" i="1" dirty="0" smtClean="0">
                    <a:latin typeface="SutonnyMJ" pitchFamily="2" charset="0"/>
                  </a:rPr>
                  <a:t>, </a:t>
                </a:r>
                <a:r>
                  <a:rPr lang="pl-PL" sz="2800" i="1" dirty="0" smtClean="0">
                    <a:latin typeface="SutonnyMJ" pitchFamily="2" charset="0"/>
                  </a:rPr>
                  <a:t>GB </a:t>
                </a:r>
                <a:r>
                  <a:rPr lang="pl-PL" sz="2800" i="1" dirty="0">
                    <a:latin typeface="SutonnyMJ" pitchFamily="2" charset="0"/>
                  </a:rPr>
                  <a:t>†Kvl ev </a:t>
                </a:r>
                <a:r>
                  <a:rPr lang="pl-PL" sz="2800" i="1" dirty="0" smtClean="0">
                    <a:latin typeface="SutonnyMJ" pitchFamily="2" charset="0"/>
                  </a:rPr>
                  <a:t>Dr‡mi Zwo”PvjK kw³,</a:t>
                </a:r>
                <a:r>
                  <a:rPr lang="en-US" sz="2800" i="1" dirty="0" smtClean="0">
                    <a:latin typeface="SutonnyMJ" pitchFamily="2" charset="0"/>
                  </a:rPr>
                  <a:t> </a:t>
                </a:r>
                <a:r>
                  <a:rPr lang="en-US" sz="2800" i="1" dirty="0" smtClean="0">
                    <a:latin typeface="TimesNewRomanPS-ItalicMT"/>
                  </a:rPr>
                  <a:t> </a:t>
                </a:r>
                <a:r>
                  <a:rPr lang="en-US" sz="2400" i="1" dirty="0" smtClean="0">
                    <a:latin typeface="TimesNewRomanPS-ItalicMT"/>
                  </a:rPr>
                  <a:t>E</a:t>
                </a:r>
                <a:r>
                  <a:rPr lang="en-US" sz="2800" i="1" dirty="0" smtClean="0">
                    <a:latin typeface="TimesNewRomanPS-ItalicMT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18" y="3123696"/>
                <a:ext cx="8915400" cy="1704377"/>
              </a:xfrm>
              <a:prstGeom prst="rect">
                <a:avLst/>
              </a:prstGeom>
              <a:blipFill>
                <a:blip r:embed="rId3"/>
                <a:stretch>
                  <a:fillRect l="-1367" t="-3571" b="-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503239" y="4066534"/>
            <a:ext cx="3185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err="1">
                <a:latin typeface="SutonnyMJ" pitchFamily="2" charset="0"/>
              </a:rPr>
              <a:t>Gi</a:t>
            </a:r>
            <a:r>
              <a:rPr lang="en-US" sz="3200" i="1" dirty="0">
                <a:latin typeface="SutonnyMJ" pitchFamily="2" charset="0"/>
              </a:rPr>
              <a:t> </a:t>
            </a:r>
            <a:r>
              <a:rPr lang="en-US" sz="3200" i="1" dirty="0" smtClean="0">
                <a:latin typeface="SutonnyMJ" pitchFamily="2" charset="0"/>
              </a:rPr>
              <a:t>GKK †</a:t>
            </a:r>
            <a:r>
              <a:rPr lang="en-US" sz="3200" i="1" dirty="0" err="1" smtClean="0">
                <a:latin typeface="SutonnyMJ" pitchFamily="2" charset="0"/>
              </a:rPr>
              <a:t>fvë</a:t>
            </a:r>
            <a:r>
              <a:rPr lang="en-US" sz="3200" i="1" dirty="0" smtClean="0">
                <a:latin typeface="SutonnyMJ" pitchFamily="2" charset="0"/>
              </a:rPr>
              <a:t> </a:t>
            </a:r>
            <a:r>
              <a:rPr lang="en-US" sz="2400" dirty="0">
                <a:latin typeface="TimesNewRomanPSMT"/>
              </a:rPr>
              <a:t>(V)</a:t>
            </a:r>
            <a:r>
              <a:rPr lang="en-US" sz="3200" i="1" dirty="0">
                <a:latin typeface="SutonnyMJ" pitchFamily="2" charset="0"/>
              </a:rPr>
              <a:t>|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495300" y="335447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</a:rPr>
              <a:t>‡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</a:rPr>
              <a:t>Kv‡li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</a:rPr>
              <a:t>Zwo”PvjK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</a:rPr>
              <a:t> kw³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</a:rPr>
              <a:t>ej‡Z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</a:rPr>
              <a:t>Kx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</a:rPr>
              <a:t>eyS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</a:rPr>
              <a:t>eZ©bx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</a:rPr>
              <a:t>AsKb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</a:rPr>
              <a:t> K‡I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</a:rPr>
              <a:t>Gi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</a:rPr>
              <a:t> mv‡_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</a:rPr>
              <a:t>Af¨šÍixb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</a:rPr>
              <a:t>†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</a:rPr>
              <a:t>iv‡ai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</a:rPr>
              <a:t>m¤úK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</a:rPr>
              <a:t>© †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</a:rPr>
              <a:t>ei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</a:rPr>
              <a:t> Ki|</a:t>
            </a:r>
            <a:endParaRPr lang="en-US" sz="2800" b="1" dirty="0">
              <a:solidFill>
                <a:srgbClr val="FF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24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09600"/>
            <a:ext cx="8686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>
                <a:latin typeface="SutonnyMJ" pitchFamily="2" charset="0"/>
              </a:rPr>
              <a:t>Zwor</a:t>
            </a:r>
            <a:r>
              <a:rPr lang="en-US" sz="2800" i="1" dirty="0">
                <a:latin typeface="SutonnyMJ" pitchFamily="2" charset="0"/>
              </a:rPr>
              <a:t> †</a:t>
            </a:r>
            <a:r>
              <a:rPr lang="en-US" sz="2800" i="1" dirty="0" err="1">
                <a:latin typeface="SutonnyMJ" pitchFamily="2" charset="0"/>
              </a:rPr>
              <a:t>Kv‡li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mvnv‡h</a:t>
            </a:r>
            <a:r>
              <a:rPr lang="en-US" sz="2800" i="1" dirty="0">
                <a:latin typeface="SutonnyMJ" pitchFamily="2" charset="0"/>
              </a:rPr>
              <a:t>¨ †</a:t>
            </a:r>
            <a:r>
              <a:rPr lang="en-US" sz="2800" i="1" dirty="0" err="1">
                <a:latin typeface="SutonnyMJ" pitchFamily="2" charset="0"/>
              </a:rPr>
              <a:t>Kvb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eZ©bx‡Z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Zwor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cÖevn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Ki‡j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eZ©bx‡Z</a:t>
            </a:r>
            <a:r>
              <a:rPr lang="en-US" sz="2800" i="1" dirty="0">
                <a:latin typeface="SutonnyMJ" pitchFamily="2" charset="0"/>
              </a:rPr>
              <a:t> †</a:t>
            </a:r>
            <a:r>
              <a:rPr lang="en-US" sz="2800" i="1" dirty="0" err="1">
                <a:latin typeface="SutonnyMJ" pitchFamily="2" charset="0"/>
              </a:rPr>
              <a:t>Kv‡li</a:t>
            </a:r>
            <a:r>
              <a:rPr lang="en-US" sz="2800" i="1" dirty="0">
                <a:latin typeface="SutonnyMJ" pitchFamily="2" charset="0"/>
              </a:rPr>
              <a:t> ab </a:t>
            </a:r>
            <a:r>
              <a:rPr lang="en-US" sz="2800" i="1" dirty="0" err="1">
                <a:latin typeface="SutonnyMJ" pitchFamily="2" charset="0"/>
              </a:rPr>
              <a:t>cvZ</a:t>
            </a:r>
            <a:r>
              <a:rPr lang="en-US" sz="2800" i="1" dirty="0">
                <a:latin typeface="SutonnyMJ" pitchFamily="2" charset="0"/>
              </a:rPr>
              <a:t> †_‡K FY </a:t>
            </a:r>
            <a:r>
              <a:rPr lang="en-US" sz="2800" i="1" dirty="0" err="1">
                <a:latin typeface="SutonnyMJ" pitchFamily="2" charset="0"/>
              </a:rPr>
              <a:t>cv‡Z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Ges</a:t>
            </a:r>
            <a:r>
              <a:rPr lang="en-US" sz="2800" i="1" dirty="0">
                <a:latin typeface="SutonnyMJ" pitchFamily="2" charset="0"/>
              </a:rPr>
              <a:t> †</a:t>
            </a:r>
            <a:r>
              <a:rPr lang="en-US" sz="2800" i="1" dirty="0" err="1" smtClean="0">
                <a:latin typeface="SutonnyMJ" pitchFamily="2" charset="0"/>
              </a:rPr>
              <a:t>Kv‡li</a:t>
            </a:r>
            <a:r>
              <a:rPr lang="en-US" sz="2800" i="1" dirty="0" smtClean="0">
                <a:latin typeface="SutonnyMJ" pitchFamily="2" charset="0"/>
              </a:rPr>
              <a:t> </a:t>
            </a:r>
            <a:r>
              <a:rPr lang="en-US" sz="2800" i="1" dirty="0" err="1" smtClean="0">
                <a:latin typeface="SutonnyMJ" pitchFamily="2" charset="0"/>
              </a:rPr>
              <a:t>Af¨šÍ‡i</a:t>
            </a:r>
            <a:r>
              <a:rPr lang="en-US" sz="2800" i="1" dirty="0" smtClean="0">
                <a:latin typeface="SutonnyMJ" pitchFamily="2" charset="0"/>
              </a:rPr>
              <a:t> </a:t>
            </a:r>
            <a:r>
              <a:rPr lang="en-US" sz="2800" i="1" dirty="0">
                <a:latin typeface="SutonnyMJ" pitchFamily="2" charset="0"/>
              </a:rPr>
              <a:t>FY </a:t>
            </a:r>
            <a:r>
              <a:rPr lang="en-US" sz="2800" i="1" dirty="0" err="1">
                <a:latin typeface="SutonnyMJ" pitchFamily="2" charset="0"/>
              </a:rPr>
              <a:t>cvZ</a:t>
            </a:r>
            <a:r>
              <a:rPr lang="en-US" sz="2800" i="1" dirty="0">
                <a:latin typeface="SutonnyMJ" pitchFamily="2" charset="0"/>
              </a:rPr>
              <a:t> †_‡K ab </a:t>
            </a:r>
            <a:r>
              <a:rPr lang="en-US" sz="2800" i="1" dirty="0" err="1">
                <a:latin typeface="SutonnyMJ" pitchFamily="2" charset="0"/>
              </a:rPr>
              <a:t>cv‡Z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Zwor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cÖevn</a:t>
            </a:r>
            <a:r>
              <a:rPr lang="en-US" sz="2800" i="1" dirty="0">
                <a:latin typeface="SutonnyMJ" pitchFamily="2" charset="0"/>
              </a:rPr>
              <a:t> nq| </a:t>
            </a:r>
            <a:r>
              <a:rPr lang="en-US" sz="2800" i="1" dirty="0" err="1">
                <a:latin typeface="SutonnyMJ" pitchFamily="2" charset="0"/>
              </a:rPr>
              <a:t>cvZØ‡qi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ga¨eZ©x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ivmvqwbK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c`v</a:t>
            </a:r>
            <a:r>
              <a:rPr lang="en-US" sz="2800" i="1" dirty="0">
                <a:latin typeface="SutonnyMJ" pitchFamily="2" charset="0"/>
              </a:rPr>
              <a:t>_© </a:t>
            </a:r>
            <a:r>
              <a:rPr lang="en-US" sz="2800" i="1" dirty="0" err="1" smtClean="0">
                <a:latin typeface="SutonnyMJ" pitchFamily="2" charset="0"/>
              </a:rPr>
              <a:t>Zwor</a:t>
            </a:r>
            <a:r>
              <a:rPr lang="en-US" sz="2800" i="1" dirty="0" smtClean="0">
                <a:latin typeface="SutonnyMJ" pitchFamily="2" charset="0"/>
              </a:rPr>
              <a:t> </a:t>
            </a:r>
            <a:r>
              <a:rPr lang="en-US" sz="2800" i="1" dirty="0" err="1" smtClean="0">
                <a:latin typeface="SutonnyMJ" pitchFamily="2" charset="0"/>
              </a:rPr>
              <a:t>cÖev‡n</a:t>
            </a:r>
            <a:r>
              <a:rPr lang="en-US" sz="2800" i="1" dirty="0" smtClean="0">
                <a:latin typeface="SutonnyMJ" pitchFamily="2" charset="0"/>
              </a:rPr>
              <a:t> </a:t>
            </a:r>
            <a:r>
              <a:rPr lang="en-US" sz="2800" i="1" dirty="0">
                <a:latin typeface="SutonnyMJ" pitchFamily="2" charset="0"/>
              </a:rPr>
              <a:t>†h </a:t>
            </a:r>
            <a:r>
              <a:rPr lang="en-US" sz="2800" i="1" dirty="0" err="1">
                <a:latin typeface="SutonnyMJ" pitchFamily="2" charset="0"/>
              </a:rPr>
              <a:t>evavi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m„wó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K‡i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Zv‡K</a:t>
            </a:r>
            <a:r>
              <a:rPr lang="en-US" sz="2800" i="1" dirty="0">
                <a:latin typeface="SutonnyMJ" pitchFamily="2" charset="0"/>
              </a:rPr>
              <a:t> †</a:t>
            </a:r>
            <a:r>
              <a:rPr lang="en-US" sz="2800" i="1" dirty="0" err="1">
                <a:latin typeface="SutonnyMJ" pitchFamily="2" charset="0"/>
              </a:rPr>
              <a:t>Kv‡li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Af¨šÍixY</a:t>
            </a:r>
            <a:r>
              <a:rPr lang="en-US" sz="2800" i="1" dirty="0">
                <a:latin typeface="SutonnyMJ" pitchFamily="2" charset="0"/>
              </a:rPr>
              <a:t> †</a:t>
            </a:r>
            <a:r>
              <a:rPr lang="en-US" sz="2800" i="1" dirty="0" err="1">
                <a:latin typeface="SutonnyMJ" pitchFamily="2" charset="0"/>
              </a:rPr>
              <a:t>iva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e‡j</a:t>
            </a:r>
            <a:r>
              <a:rPr lang="en-US" sz="2800" i="1" dirty="0">
                <a:latin typeface="SutonnyMJ" pitchFamily="2" charset="0"/>
              </a:rPr>
              <a:t>|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152400" y="2425482"/>
            <a:ext cx="8839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TimesNewRomanPS-ItalicMT"/>
              </a:rPr>
              <a:t>r </a:t>
            </a:r>
            <a:r>
              <a:rPr lang="en-US" sz="2800" i="1" dirty="0" err="1">
                <a:latin typeface="SutonnyMJ" pitchFamily="2" charset="0"/>
              </a:rPr>
              <a:t>Af¨šÍixY</a:t>
            </a:r>
            <a:r>
              <a:rPr lang="en-US" sz="2800" i="1" dirty="0">
                <a:latin typeface="SutonnyMJ" pitchFamily="2" charset="0"/>
              </a:rPr>
              <a:t> †</a:t>
            </a:r>
            <a:r>
              <a:rPr lang="en-US" sz="2800" i="1" dirty="0" err="1">
                <a:latin typeface="SutonnyMJ" pitchFamily="2" charset="0"/>
              </a:rPr>
              <a:t>iva</a:t>
            </a:r>
            <a:r>
              <a:rPr lang="en-US" sz="2800" i="1" dirty="0">
                <a:latin typeface="SutonnyMJ" pitchFamily="2" charset="0"/>
              </a:rPr>
              <a:t> I </a:t>
            </a:r>
            <a:r>
              <a:rPr lang="en-US" sz="2400" i="1" dirty="0">
                <a:latin typeface="TimesNewRomanPS-ItalicMT"/>
              </a:rPr>
              <a:t>E </a:t>
            </a:r>
            <a:r>
              <a:rPr lang="en-US" sz="2800" i="1" dirty="0" err="1">
                <a:latin typeface="SutonnyMJ" pitchFamily="2" charset="0"/>
              </a:rPr>
              <a:t>Zwo”PvjK</a:t>
            </a:r>
            <a:r>
              <a:rPr lang="en-US" sz="2800" i="1" dirty="0">
                <a:latin typeface="SutonnyMJ" pitchFamily="2" charset="0"/>
              </a:rPr>
              <a:t> kw³i </a:t>
            </a:r>
            <a:r>
              <a:rPr lang="en-US" sz="2800" i="1" dirty="0" err="1">
                <a:latin typeface="SutonnyMJ" pitchFamily="2" charset="0"/>
              </a:rPr>
              <a:t>GKwU</a:t>
            </a:r>
            <a:r>
              <a:rPr lang="en-US" sz="2800" i="1" dirty="0">
                <a:latin typeface="SutonnyMJ" pitchFamily="2" charset="0"/>
              </a:rPr>
              <a:t> †</a:t>
            </a:r>
            <a:r>
              <a:rPr lang="en-US" sz="2800" i="1" dirty="0" err="1">
                <a:latin typeface="SutonnyMJ" pitchFamily="2" charset="0"/>
              </a:rPr>
              <a:t>Kv‡li</a:t>
            </a:r>
            <a:r>
              <a:rPr lang="en-US" sz="2800" i="1" dirty="0">
                <a:latin typeface="SutonnyMJ" pitchFamily="2" charset="0"/>
              </a:rPr>
              <a:t> mv‡_ </a:t>
            </a:r>
            <a:r>
              <a:rPr lang="en-US" sz="2800" i="1" dirty="0" err="1">
                <a:latin typeface="SutonnyMJ" pitchFamily="2" charset="0"/>
              </a:rPr>
              <a:t>GKwU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Pvwe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400" i="1" dirty="0">
                <a:latin typeface="TimesNewRomanPS-ItalicMT"/>
              </a:rPr>
              <a:t>K </a:t>
            </a:r>
            <a:r>
              <a:rPr lang="en-US" sz="2800" i="1" dirty="0">
                <a:latin typeface="SutonnyMJ" pitchFamily="2" charset="0"/>
              </a:rPr>
              <a:t>I </a:t>
            </a:r>
            <a:r>
              <a:rPr lang="en-US" sz="2800" i="1" dirty="0" err="1">
                <a:latin typeface="SutonnyMJ" pitchFamily="2" charset="0"/>
              </a:rPr>
              <a:t>GKwU</a:t>
            </a:r>
            <a:r>
              <a:rPr lang="en-US" sz="2800" i="1" dirty="0">
                <a:latin typeface="SutonnyMJ" pitchFamily="2" charset="0"/>
              </a:rPr>
              <a:t> ‡</a:t>
            </a:r>
            <a:r>
              <a:rPr lang="en-US" sz="2800" i="1" dirty="0" err="1">
                <a:latin typeface="SutonnyMJ" pitchFamily="2" charset="0"/>
              </a:rPr>
              <a:t>iva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400" i="1" dirty="0" smtClean="0">
                <a:latin typeface="TimesNewRomanPS-ItalicMT"/>
              </a:rPr>
              <a:t>R </a:t>
            </a:r>
            <a:r>
              <a:rPr lang="en-US" sz="2800" i="1" dirty="0" smtClean="0">
                <a:latin typeface="SutonnyMJ" pitchFamily="2" charset="0"/>
              </a:rPr>
              <a:t>†</a:t>
            </a:r>
            <a:r>
              <a:rPr lang="en-US" sz="2800" i="1" dirty="0" err="1" smtClean="0">
                <a:latin typeface="SutonnyMJ" pitchFamily="2" charset="0"/>
              </a:rPr>
              <a:t>kÖwY</a:t>
            </a:r>
            <a:r>
              <a:rPr lang="en-US" sz="2800" i="1" dirty="0" smtClean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mgev‡q</a:t>
            </a:r>
            <a:r>
              <a:rPr lang="en-US" sz="2800" i="1" dirty="0">
                <a:latin typeface="SutonnyMJ" pitchFamily="2" charset="0"/>
              </a:rPr>
              <a:t> hy³ </a:t>
            </a:r>
            <a:r>
              <a:rPr lang="en-US" sz="2800" i="1" dirty="0" err="1">
                <a:latin typeface="SutonnyMJ" pitchFamily="2" charset="0"/>
              </a:rPr>
              <a:t>Kiv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n‡jv</a:t>
            </a:r>
            <a:r>
              <a:rPr lang="en-US" sz="2800" i="1" dirty="0">
                <a:latin typeface="SutonnyMJ" pitchFamily="2" charset="0"/>
              </a:rPr>
              <a:t>| </a:t>
            </a:r>
            <a:r>
              <a:rPr lang="en-US" sz="2800" i="1" dirty="0" err="1">
                <a:latin typeface="SutonnyMJ" pitchFamily="2" charset="0"/>
              </a:rPr>
              <a:t>Pvwe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eÜ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Ki‡j</a:t>
            </a:r>
            <a:r>
              <a:rPr lang="en-US" sz="2800" i="1" dirty="0">
                <a:latin typeface="SutonnyMJ" pitchFamily="2" charset="0"/>
              </a:rPr>
              <a:t>, </a:t>
            </a:r>
            <a:r>
              <a:rPr lang="en-US" sz="2800" i="1" dirty="0" err="1">
                <a:latin typeface="SutonnyMJ" pitchFamily="2" charset="0"/>
              </a:rPr>
              <a:t>aiv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 smtClean="0">
                <a:latin typeface="SutonnyMJ" pitchFamily="2" charset="0"/>
              </a:rPr>
              <a:t>hvK,eZ©bx‡Z</a:t>
            </a:r>
            <a:r>
              <a:rPr lang="en-US" sz="2800" i="1" dirty="0" smtClean="0">
                <a:latin typeface="SutonnyMJ" pitchFamily="2" charset="0"/>
              </a:rPr>
              <a:t> </a:t>
            </a:r>
            <a:r>
              <a:rPr lang="en-US" sz="2400" i="1" dirty="0">
                <a:latin typeface="TimesNewRomanPS-ItalicMT"/>
              </a:rPr>
              <a:t>I </a:t>
            </a:r>
            <a:r>
              <a:rPr lang="en-US" sz="2800" i="1" dirty="0" err="1">
                <a:latin typeface="SutonnyMJ" pitchFamily="2" charset="0"/>
              </a:rPr>
              <a:t>cwigvb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Zwor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 smtClean="0">
                <a:latin typeface="SutonnyMJ" pitchFamily="2" charset="0"/>
              </a:rPr>
              <a:t>cÖevn</a:t>
            </a:r>
            <a:r>
              <a:rPr lang="en-US" sz="2800" i="1" dirty="0" smtClean="0">
                <a:latin typeface="SutonnyMJ" pitchFamily="2" charset="0"/>
              </a:rPr>
              <a:t> </a:t>
            </a:r>
            <a:r>
              <a:rPr lang="en-US" sz="2800" i="1" dirty="0" err="1" smtClean="0">
                <a:latin typeface="SutonnyMJ" pitchFamily="2" charset="0"/>
              </a:rPr>
              <a:t>n</a:t>
            </a:r>
            <a:r>
              <a:rPr lang="en-US" sz="2800" i="1" dirty="0" err="1">
                <a:latin typeface="SutonnyMJ" pitchFamily="2" charset="0"/>
              </a:rPr>
              <a:t>‡”Q</a:t>
            </a:r>
            <a:r>
              <a:rPr lang="en-US" sz="2800" i="1" dirty="0">
                <a:latin typeface="SutonnyMJ" pitchFamily="2" charset="0"/>
              </a:rPr>
              <a:t>| </a:t>
            </a:r>
            <a:r>
              <a:rPr lang="en-US" sz="2800" i="1" dirty="0" err="1">
                <a:latin typeface="SutonnyMJ" pitchFamily="2" charset="0"/>
              </a:rPr>
              <a:t>d‡j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IÕ‡gi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m~Îvbymv‡i</a:t>
            </a:r>
            <a:r>
              <a:rPr lang="en-US" sz="2800" i="1" dirty="0">
                <a:latin typeface="SutonnyMJ" pitchFamily="2" charset="0"/>
              </a:rPr>
              <a:t> †</a:t>
            </a:r>
            <a:r>
              <a:rPr lang="en-US" sz="2800" i="1" dirty="0" err="1">
                <a:latin typeface="SutonnyMJ" pitchFamily="2" charset="0"/>
              </a:rPr>
              <a:t>iv‡ai</a:t>
            </a:r>
            <a:r>
              <a:rPr lang="en-US" sz="2800" i="1" dirty="0">
                <a:latin typeface="SutonnyMJ" pitchFamily="2" charset="0"/>
              </a:rPr>
              <a:t> `</a:t>
            </a:r>
            <a:r>
              <a:rPr lang="en-US" sz="2800" i="1" dirty="0" err="1">
                <a:latin typeface="SutonnyMJ" pitchFamily="2" charset="0"/>
              </a:rPr>
              <a:t>yB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cÖv‡šÍ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wefe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cZb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>
                <a:latin typeface="TimesNewRomanPS-ItalicMT"/>
              </a:rPr>
              <a:t>V </a:t>
            </a:r>
            <a:r>
              <a:rPr lang="en-US" sz="2800" dirty="0" smtClean="0">
                <a:latin typeface="SymbolMT"/>
              </a:rPr>
              <a:t>= </a:t>
            </a:r>
            <a:r>
              <a:rPr lang="en-US" sz="2800" i="1" dirty="0">
                <a:latin typeface="TimesNewRomanPS-ItalicMT"/>
              </a:rPr>
              <a:t>RI </a:t>
            </a:r>
            <a:r>
              <a:rPr lang="en-US" sz="2800" i="1" dirty="0" err="1">
                <a:latin typeface="SutonnyMJ" pitchFamily="2" charset="0"/>
              </a:rPr>
              <a:t>Ges</a:t>
            </a:r>
            <a:r>
              <a:rPr lang="en-US" sz="2800" i="1" dirty="0">
                <a:latin typeface="SutonnyMJ" pitchFamily="2" charset="0"/>
              </a:rPr>
              <a:t> †</a:t>
            </a:r>
            <a:r>
              <a:rPr lang="en-US" sz="2800" i="1" dirty="0" err="1">
                <a:latin typeface="SutonnyMJ" pitchFamily="2" charset="0"/>
              </a:rPr>
              <a:t>Kv‡li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 smtClean="0">
                <a:latin typeface="SutonnyMJ" pitchFamily="2" charset="0"/>
              </a:rPr>
              <a:t>Af¨šÍixY</a:t>
            </a:r>
            <a:r>
              <a:rPr lang="en-US" sz="2800" i="1" dirty="0" smtClean="0">
                <a:latin typeface="SutonnyMJ" pitchFamily="2" charset="0"/>
              </a:rPr>
              <a:t> †</a:t>
            </a:r>
            <a:r>
              <a:rPr lang="en-US" sz="2800" i="1" dirty="0" err="1" smtClean="0">
                <a:latin typeface="SutonnyMJ" pitchFamily="2" charset="0"/>
              </a:rPr>
              <a:t>iv‡ai</a:t>
            </a:r>
            <a:r>
              <a:rPr lang="en-US" sz="2800" i="1" dirty="0" smtClean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wefe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cZb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TimesNewRomanPS-ItalicMT"/>
              </a:rPr>
              <a:t>rI</a:t>
            </a:r>
            <a:r>
              <a:rPr lang="en-US" sz="2800" i="1" dirty="0">
                <a:latin typeface="TimesNewRomanPS-ItalicMT"/>
              </a:rPr>
              <a:t> </a:t>
            </a:r>
            <a:r>
              <a:rPr lang="en-US" sz="2800" i="1" dirty="0">
                <a:latin typeface="SutonnyMJ" pitchFamily="2" charset="0"/>
              </a:rPr>
              <a:t>|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971800" y="4241364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latin typeface="SutonnyMJ" pitchFamily="2" charset="0"/>
              </a:rPr>
              <a:t> </a:t>
            </a:r>
            <a:r>
              <a:rPr lang="en-US" sz="2800" i="1" dirty="0">
                <a:latin typeface="TimesNewRomanPS-ItalicMT"/>
              </a:rPr>
              <a:t>E = RI +</a:t>
            </a:r>
            <a:r>
              <a:rPr lang="en-US" sz="2800" i="1" dirty="0" err="1" smtClean="0">
                <a:latin typeface="TimesNewRomanPS-ItalicMT"/>
              </a:rPr>
              <a:t>rI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7111433" y="3689895"/>
            <a:ext cx="1024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latin typeface="SutonnyMJ" pitchFamily="2" charset="0"/>
              </a:rPr>
              <a:t>Zvn‡j</a:t>
            </a:r>
            <a:r>
              <a:rPr lang="en-US" sz="2800" i="1" dirty="0">
                <a:latin typeface="SutonnyMJ" pitchFamily="2" charset="0"/>
              </a:rPr>
              <a:t>,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2653691" y="4797890"/>
            <a:ext cx="2204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latin typeface="SutonnyMJ" pitchFamily="2" charset="0"/>
              </a:rPr>
              <a:t>ev</a:t>
            </a:r>
            <a:r>
              <a:rPr lang="en-US" sz="2800" i="1" dirty="0">
                <a:latin typeface="SutonnyMJ" pitchFamily="2" charset="0"/>
              </a:rPr>
              <a:t>, </a:t>
            </a:r>
            <a:r>
              <a:rPr lang="en-US" sz="2800" i="1" dirty="0">
                <a:latin typeface="TimesNewRomanPS-ItalicMT"/>
              </a:rPr>
              <a:t>E </a:t>
            </a:r>
            <a:r>
              <a:rPr lang="en-US" sz="2800" dirty="0">
                <a:latin typeface="TimesNewRomanPSMT"/>
              </a:rPr>
              <a:t>= </a:t>
            </a:r>
            <a:r>
              <a:rPr lang="en-US" sz="2800" i="1" dirty="0">
                <a:latin typeface="TimesNewRomanPS-ItalicMT"/>
              </a:rPr>
              <a:t>I</a:t>
            </a:r>
            <a:r>
              <a:rPr lang="en-US" sz="2800" dirty="0">
                <a:latin typeface="TimesNewRomanPSMT"/>
              </a:rPr>
              <a:t>(</a:t>
            </a:r>
            <a:r>
              <a:rPr lang="en-US" sz="2800" i="1" dirty="0" err="1">
                <a:latin typeface="TimesNewRomanPS-ItalicMT"/>
              </a:rPr>
              <a:t>R</a:t>
            </a:r>
            <a:r>
              <a:rPr lang="en-US" sz="2800" dirty="0" err="1">
                <a:latin typeface="TimesNewRomanPSMT"/>
              </a:rPr>
              <a:t>+</a:t>
            </a:r>
            <a:r>
              <a:rPr lang="en-US" sz="2800" i="1" dirty="0" err="1">
                <a:latin typeface="TimesNewRomanPS-ItalicMT"/>
              </a:rPr>
              <a:t>r</a:t>
            </a:r>
            <a:r>
              <a:rPr lang="en-US" sz="2800" dirty="0">
                <a:latin typeface="TimesNewRomanPSMT"/>
              </a:rPr>
              <a:t>)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86635" y="5346806"/>
                <a:ext cx="1848006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635" y="5346806"/>
                <a:ext cx="1848006" cy="8138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109152" y="5534026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MJ" pitchFamily="2" charset="0"/>
              </a:rPr>
              <a:t>BnvB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wb‡Y©q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m¤úK</a:t>
            </a:r>
            <a:r>
              <a:rPr lang="en-US" sz="2800" dirty="0" smtClean="0">
                <a:latin typeface="SutonnyMJ" pitchFamily="2" charset="0"/>
              </a:rPr>
              <a:t>©|</a:t>
            </a:r>
            <a:endParaRPr lang="en-US" sz="28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38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438400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430306" y="421940"/>
            <a:ext cx="7573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SutonnyMJ" pitchFamily="2" charset="0"/>
              </a:rPr>
              <a:t>†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</a:rPr>
              <a:t>kÖwY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</a:rPr>
              <a:t> I 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</a:rPr>
              <a:t>mgvšÍivj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</a:rPr>
              <a:t>mgš^q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</a:rPr>
              <a:t>ms‡hvM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</a:rPr>
              <a:t>ej‡Z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</a:rPr>
              <a:t>Kx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</a:rPr>
              <a:t>eyS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</a:rPr>
              <a:t> ?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</a:rPr>
              <a:t>wPÎmn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</a:rPr>
              <a:t>e¨vL¨v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</a:rPr>
              <a:t> Ki| </a:t>
            </a:r>
            <a:r>
              <a:rPr lang="en-US" sz="1200" b="1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960869"/>
            <a:ext cx="3823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SutonnyMJ" pitchFamily="2" charset="0"/>
              </a:rPr>
              <a:t>†</a:t>
            </a:r>
            <a:r>
              <a:rPr lang="en-US" sz="2800" b="1" u="sng" dirty="0" err="1">
                <a:solidFill>
                  <a:srgbClr val="FF0000"/>
                </a:solidFill>
                <a:latin typeface="SutonnyMJ" pitchFamily="2" charset="0"/>
              </a:rPr>
              <a:t>kÖwY</a:t>
            </a:r>
            <a:r>
              <a:rPr lang="en-US" sz="2800" b="1" u="sng" dirty="0">
                <a:solidFill>
                  <a:srgbClr val="FF0000"/>
                </a:solidFill>
                <a:latin typeface="SutonnyMJ" pitchFamily="2" charset="0"/>
              </a:rPr>
              <a:t> I </a:t>
            </a:r>
            <a:r>
              <a:rPr lang="en-US" sz="2800" b="1" u="sng" dirty="0" err="1">
                <a:solidFill>
                  <a:srgbClr val="FF0000"/>
                </a:solidFill>
                <a:latin typeface="SutonnyMJ" pitchFamily="2" charset="0"/>
              </a:rPr>
              <a:t>mgvšÍivj</a:t>
            </a:r>
            <a:r>
              <a:rPr lang="en-US" sz="2800" b="1" u="sng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SutonnyMJ" pitchFamily="2" charset="0"/>
              </a:rPr>
              <a:t>mgš^q</a:t>
            </a:r>
            <a:r>
              <a:rPr lang="en-US" sz="2800" b="1" u="sng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SutonnyMJ" pitchFamily="2" charset="0"/>
              </a:rPr>
              <a:t>ms‡hvM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</a:rPr>
              <a:t>t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304800" y="1370931"/>
            <a:ext cx="86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>
                <a:latin typeface="SutonnyMJ" pitchFamily="2" charset="0"/>
              </a:rPr>
              <a:t>eZ©bxi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cÖ‡qvR‡b</a:t>
            </a:r>
            <a:r>
              <a:rPr lang="en-US" sz="2800" i="1" dirty="0">
                <a:latin typeface="SutonnyMJ" pitchFamily="2" charset="0"/>
              </a:rPr>
              <a:t> †</a:t>
            </a:r>
            <a:r>
              <a:rPr lang="en-US" sz="2800" i="1" dirty="0" err="1">
                <a:latin typeface="SutonnyMJ" pitchFamily="2" charset="0"/>
              </a:rPr>
              <a:t>iv‡ai</a:t>
            </a:r>
            <a:r>
              <a:rPr lang="en-US" sz="2800" i="1" dirty="0">
                <a:latin typeface="SutonnyMJ" pitchFamily="2" charset="0"/>
              </a:rPr>
              <a:t> `</a:t>
            </a:r>
            <a:r>
              <a:rPr lang="en-US" sz="2800" i="1" dirty="0" err="1">
                <a:latin typeface="SutonnyMJ" pitchFamily="2" charset="0"/>
              </a:rPr>
              <a:t>yB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cÖKvi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mwboe‡ek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e¨envi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Kiv</a:t>
            </a:r>
            <a:r>
              <a:rPr lang="en-US" sz="2800" i="1" dirty="0">
                <a:latin typeface="SutonnyMJ" pitchFamily="2" charset="0"/>
              </a:rPr>
              <a:t> nq| </a:t>
            </a:r>
            <a:r>
              <a:rPr lang="en-US" sz="2800" i="1" dirty="0" err="1">
                <a:latin typeface="SutonnyMJ" pitchFamily="2" charset="0"/>
              </a:rPr>
              <a:t>h_v</a:t>
            </a:r>
            <a:r>
              <a:rPr lang="en-US" sz="2800" i="1" dirty="0">
                <a:latin typeface="SutonnyMJ" pitchFamily="2" charset="0"/>
              </a:rPr>
              <a:t>-</a:t>
            </a:r>
          </a:p>
          <a:p>
            <a:r>
              <a:rPr lang="en-US" sz="2800" b="1" i="1" dirty="0">
                <a:latin typeface="SutonnyMJ" pitchFamily="2" charset="0"/>
              </a:rPr>
              <a:t>1. †</a:t>
            </a:r>
            <a:r>
              <a:rPr lang="en-US" sz="2800" b="1" i="1" dirty="0" err="1">
                <a:latin typeface="SutonnyMJ" pitchFamily="2" charset="0"/>
              </a:rPr>
              <a:t>iv‡ai</a:t>
            </a:r>
            <a:r>
              <a:rPr lang="en-US" sz="2800" b="1" i="1" dirty="0">
                <a:latin typeface="SutonnyMJ" pitchFamily="2" charset="0"/>
              </a:rPr>
              <a:t> †</a:t>
            </a:r>
            <a:r>
              <a:rPr lang="en-US" sz="2800" b="1" i="1" dirty="0" err="1">
                <a:latin typeface="SutonnyMJ" pitchFamily="2" charset="0"/>
              </a:rPr>
              <a:t>kÖwY</a:t>
            </a:r>
            <a:r>
              <a:rPr lang="en-US" sz="2800" b="1" i="1" dirty="0">
                <a:latin typeface="SutonnyMJ" pitchFamily="2" charset="0"/>
              </a:rPr>
              <a:t> </a:t>
            </a:r>
            <a:r>
              <a:rPr lang="en-US" sz="2800" b="1" i="1" dirty="0" err="1" smtClean="0">
                <a:latin typeface="SutonnyMJ" pitchFamily="2" charset="0"/>
              </a:rPr>
              <a:t>mwbœ‡ek</a:t>
            </a:r>
            <a:r>
              <a:rPr lang="en-US" sz="2800" b="1" i="1" dirty="0" smtClean="0">
                <a:latin typeface="SutonnyMJ" pitchFamily="2" charset="0"/>
              </a:rPr>
              <a:t> </a:t>
            </a:r>
            <a:r>
              <a:rPr lang="en-US" sz="2400" dirty="0" smtClean="0">
                <a:latin typeface="TimesNewRomanPSMT"/>
              </a:rPr>
              <a:t>(Series </a:t>
            </a:r>
            <a:r>
              <a:rPr lang="en-US" sz="2400" dirty="0">
                <a:latin typeface="TimesNewRomanPSMT"/>
              </a:rPr>
              <a:t>Combination) </a:t>
            </a:r>
            <a:r>
              <a:rPr lang="en-US" sz="2800" i="1" dirty="0" err="1">
                <a:latin typeface="SutonnyMJ" pitchFamily="2" charset="0"/>
              </a:rPr>
              <a:t>Ges</a:t>
            </a:r>
            <a:r>
              <a:rPr lang="en-US" sz="2800" i="1" dirty="0">
                <a:latin typeface="SutonnyMJ" pitchFamily="2" charset="0"/>
              </a:rPr>
              <a:t> </a:t>
            </a:r>
            <a:endParaRPr lang="en-US" sz="2800" i="1" dirty="0" smtClean="0">
              <a:latin typeface="SutonnyMJ" pitchFamily="2" charset="0"/>
            </a:endParaRPr>
          </a:p>
          <a:p>
            <a:r>
              <a:rPr lang="en-US" sz="2800" b="1" i="1" dirty="0" smtClean="0">
                <a:latin typeface="SutonnyMJ" pitchFamily="2" charset="0"/>
              </a:rPr>
              <a:t>2</a:t>
            </a:r>
            <a:r>
              <a:rPr lang="en-US" sz="2800" b="1" i="1" dirty="0">
                <a:latin typeface="SutonnyMJ" pitchFamily="2" charset="0"/>
              </a:rPr>
              <a:t>. </a:t>
            </a:r>
            <a:r>
              <a:rPr lang="en-US" sz="2800" b="1" i="1" dirty="0" err="1">
                <a:latin typeface="SutonnyMJ" pitchFamily="2" charset="0"/>
              </a:rPr>
              <a:t>mgvšÍivj</a:t>
            </a:r>
            <a:r>
              <a:rPr lang="en-US" sz="2800" b="1" i="1" dirty="0">
                <a:latin typeface="SutonnyMJ" pitchFamily="2" charset="0"/>
              </a:rPr>
              <a:t> </a:t>
            </a:r>
            <a:r>
              <a:rPr lang="en-US" sz="2800" b="1" i="1" dirty="0" err="1" smtClean="0">
                <a:latin typeface="SutonnyMJ" pitchFamily="2" charset="0"/>
              </a:rPr>
              <a:t>mwbœ‡ek</a:t>
            </a:r>
            <a:r>
              <a:rPr lang="en-US" sz="2800" b="1" i="1" dirty="0" smtClean="0">
                <a:latin typeface="SutonnyMJ" pitchFamily="2" charset="0"/>
              </a:rPr>
              <a:t> </a:t>
            </a:r>
            <a:r>
              <a:rPr lang="en-US" sz="2400" dirty="0">
                <a:latin typeface="TimesNewRomanPSMT"/>
              </a:rPr>
              <a:t>(Parallel Combination)</a:t>
            </a:r>
            <a:r>
              <a:rPr lang="en-US" sz="2800" i="1" dirty="0">
                <a:latin typeface="SutonnyMJ" pitchFamily="2" charset="0"/>
              </a:rPr>
              <a:t>|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277906" y="2648181"/>
            <a:ext cx="8686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SutonnyMJ" pitchFamily="2" charset="0"/>
              </a:rPr>
              <a:t>1. </a:t>
            </a:r>
            <a:r>
              <a:rPr lang="en-US" sz="2800" b="1" i="1" u="sng" dirty="0">
                <a:solidFill>
                  <a:srgbClr val="FF0000"/>
                </a:solidFill>
                <a:latin typeface="SutonnyMJ" pitchFamily="2" charset="0"/>
              </a:rPr>
              <a:t>†</a:t>
            </a:r>
            <a:r>
              <a:rPr lang="en-US" sz="2800" b="1" i="1" u="sng" dirty="0" err="1">
                <a:solidFill>
                  <a:srgbClr val="FF0000"/>
                </a:solidFill>
                <a:latin typeface="SutonnyMJ" pitchFamily="2" charset="0"/>
              </a:rPr>
              <a:t>iv‡ai</a:t>
            </a:r>
            <a:r>
              <a:rPr lang="en-US" sz="2800" b="1" i="1" u="sng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800" b="1" i="1" u="sng" dirty="0" smtClean="0">
                <a:solidFill>
                  <a:srgbClr val="FF0000"/>
                </a:solidFill>
                <a:latin typeface="SutonnyMJ" pitchFamily="2" charset="0"/>
              </a:rPr>
              <a:t>†</a:t>
            </a:r>
            <a:r>
              <a:rPr lang="en-US" sz="2800" b="1" i="1" u="sng" dirty="0" err="1" smtClean="0">
                <a:solidFill>
                  <a:srgbClr val="FF0000"/>
                </a:solidFill>
                <a:latin typeface="SutonnyMJ" pitchFamily="2" charset="0"/>
              </a:rPr>
              <a:t>kÖwY</a:t>
            </a:r>
            <a:r>
              <a:rPr lang="en-US" sz="2800" b="1" i="1" u="sng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  <a:latin typeface="SutonnyMJ" pitchFamily="2" charset="0"/>
              </a:rPr>
              <a:t>mwbœ‡ek</a:t>
            </a:r>
            <a:r>
              <a:rPr lang="en-US" sz="2800" b="1" i="1" u="sng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800" b="1" i="1" dirty="0">
                <a:latin typeface="SutonnyMJ" pitchFamily="2" charset="0"/>
              </a:rPr>
              <a:t>t- </a:t>
            </a:r>
            <a:r>
              <a:rPr lang="en-US" sz="2800" i="1" dirty="0">
                <a:latin typeface="SutonnyMJ" pitchFamily="2" charset="0"/>
              </a:rPr>
              <a:t>KZ¸‡</a:t>
            </a:r>
            <a:r>
              <a:rPr lang="en-US" sz="2800" i="1" dirty="0" err="1">
                <a:latin typeface="SutonnyMJ" pitchFamily="2" charset="0"/>
              </a:rPr>
              <a:t>jv</a:t>
            </a:r>
            <a:r>
              <a:rPr lang="en-US" sz="2800" i="1" dirty="0">
                <a:latin typeface="SutonnyMJ" pitchFamily="2" charset="0"/>
              </a:rPr>
              <a:t> †</a:t>
            </a:r>
            <a:r>
              <a:rPr lang="en-US" sz="2800" i="1" dirty="0" err="1">
                <a:latin typeface="SutonnyMJ" pitchFamily="2" charset="0"/>
              </a:rPr>
              <a:t>iva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hw</a:t>
            </a:r>
            <a:r>
              <a:rPr lang="en-US" sz="2800" i="1" dirty="0">
                <a:latin typeface="SutonnyMJ" pitchFamily="2" charset="0"/>
              </a:rPr>
              <a:t>` </a:t>
            </a:r>
            <a:r>
              <a:rPr lang="en-US" sz="2800" i="1" dirty="0" err="1">
                <a:latin typeface="SutonnyMJ" pitchFamily="2" charset="0"/>
              </a:rPr>
              <a:t>Ggb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fv‡e</a:t>
            </a:r>
            <a:r>
              <a:rPr lang="en-US" sz="2800" i="1" dirty="0">
                <a:latin typeface="SutonnyMJ" pitchFamily="2" charset="0"/>
              </a:rPr>
              <a:t> hy³ _</a:t>
            </a:r>
            <a:r>
              <a:rPr lang="en-US" sz="2800" i="1" dirty="0" err="1">
                <a:latin typeface="SutonnyMJ" pitchFamily="2" charset="0"/>
              </a:rPr>
              <a:t>v‡K</a:t>
            </a:r>
            <a:r>
              <a:rPr lang="en-US" sz="2800" i="1" dirty="0">
                <a:latin typeface="SutonnyMJ" pitchFamily="2" charset="0"/>
              </a:rPr>
              <a:t> †</a:t>
            </a:r>
            <a:r>
              <a:rPr lang="en-US" sz="2800" i="1" dirty="0" err="1">
                <a:latin typeface="SutonnyMJ" pitchFamily="2" charset="0"/>
              </a:rPr>
              <a:t>hb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GKwU</a:t>
            </a:r>
            <a:r>
              <a:rPr lang="en-US" sz="2800" i="1" dirty="0">
                <a:latin typeface="SutonnyMJ" pitchFamily="2" charset="0"/>
              </a:rPr>
              <a:t> †</a:t>
            </a:r>
            <a:r>
              <a:rPr lang="en-US" sz="2800" i="1" dirty="0" err="1">
                <a:latin typeface="SutonnyMJ" pitchFamily="2" charset="0"/>
              </a:rPr>
              <a:t>iv‡ai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wØZxq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cÖv‡šÍi</a:t>
            </a:r>
            <a:r>
              <a:rPr lang="en-US" sz="2800" i="1" dirty="0">
                <a:latin typeface="SutonnyMJ" pitchFamily="2" charset="0"/>
              </a:rPr>
              <a:t> mv‡_ </a:t>
            </a:r>
            <a:r>
              <a:rPr lang="en-US" sz="2800" i="1" dirty="0" err="1" smtClean="0">
                <a:latin typeface="SutonnyMJ" pitchFamily="2" charset="0"/>
              </a:rPr>
              <a:t>Aci</a:t>
            </a:r>
            <a:r>
              <a:rPr lang="en-US" sz="2800" i="1" dirty="0" smtClean="0">
                <a:latin typeface="SutonnyMJ" pitchFamily="2" charset="0"/>
              </a:rPr>
              <a:t> †</a:t>
            </a:r>
            <a:r>
              <a:rPr lang="en-US" sz="2800" i="1" dirty="0" err="1" smtClean="0">
                <a:latin typeface="SutonnyMJ" pitchFamily="2" charset="0"/>
              </a:rPr>
              <a:t>iv‡ai</a:t>
            </a:r>
            <a:r>
              <a:rPr lang="en-US" sz="2800" i="1" dirty="0" smtClean="0">
                <a:latin typeface="SutonnyMJ" pitchFamily="2" charset="0"/>
              </a:rPr>
              <a:t> </a:t>
            </a:r>
            <a:r>
              <a:rPr lang="en-US" sz="2800" i="1" dirty="0" err="1" smtClean="0">
                <a:latin typeface="SutonnyMJ" pitchFamily="2" charset="0"/>
              </a:rPr>
              <a:t>cÖ_g</a:t>
            </a:r>
            <a:r>
              <a:rPr lang="en-US" sz="2800" i="1" dirty="0" smtClean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cÖvšÍ</a:t>
            </a:r>
            <a:r>
              <a:rPr lang="en-US" sz="2800" i="1" dirty="0">
                <a:latin typeface="SutonnyMJ" pitchFamily="2" charset="0"/>
              </a:rPr>
              <a:t> hy³ _</a:t>
            </a:r>
            <a:r>
              <a:rPr lang="en-US" sz="2800" i="1" dirty="0" err="1">
                <a:latin typeface="SutonnyMJ" pitchFamily="2" charset="0"/>
              </a:rPr>
              <a:t>v‡K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Ges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mKj</a:t>
            </a:r>
            <a:r>
              <a:rPr lang="en-US" sz="2800" i="1" dirty="0">
                <a:latin typeface="SutonnyMJ" pitchFamily="2" charset="0"/>
              </a:rPr>
              <a:t> †</a:t>
            </a:r>
            <a:r>
              <a:rPr lang="en-US" sz="2800" i="1" dirty="0" err="1">
                <a:latin typeface="SutonnyMJ" pitchFamily="2" charset="0"/>
              </a:rPr>
              <a:t>iv‡ai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ga¨w</a:t>
            </a:r>
            <a:r>
              <a:rPr lang="en-US" sz="2800" i="1" dirty="0">
                <a:latin typeface="SutonnyMJ" pitchFamily="2" charset="0"/>
              </a:rPr>
              <a:t>`‡q GKB </a:t>
            </a:r>
            <a:r>
              <a:rPr lang="en-US" sz="2800" i="1" dirty="0" err="1">
                <a:latin typeface="SutonnyMJ" pitchFamily="2" charset="0"/>
              </a:rPr>
              <a:t>cwigvY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Zwor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cÖevn</a:t>
            </a:r>
            <a:r>
              <a:rPr lang="en-US" sz="2800" i="1" dirty="0">
                <a:latin typeface="SutonnyMJ" pitchFamily="2" charset="0"/>
              </a:rPr>
              <a:t> nq </a:t>
            </a:r>
            <a:r>
              <a:rPr lang="en-US" sz="2800" i="1" dirty="0" err="1">
                <a:latin typeface="SutonnyMJ" pitchFamily="2" charset="0"/>
              </a:rPr>
              <a:t>Zvn‡j</a:t>
            </a:r>
            <a:r>
              <a:rPr lang="en-US" sz="2800" i="1" dirty="0">
                <a:latin typeface="SutonnyMJ" pitchFamily="2" charset="0"/>
              </a:rPr>
              <a:t> GB </a:t>
            </a:r>
            <a:r>
              <a:rPr lang="en-US" sz="2800" i="1" dirty="0" err="1" smtClean="0">
                <a:latin typeface="SutonnyMJ" pitchFamily="2" charset="0"/>
              </a:rPr>
              <a:t>mwbœ‡ek‡K</a:t>
            </a:r>
            <a:r>
              <a:rPr lang="en-US" sz="2800" i="1" dirty="0" smtClean="0">
                <a:latin typeface="SutonnyMJ" pitchFamily="2" charset="0"/>
              </a:rPr>
              <a:t> †</a:t>
            </a:r>
            <a:r>
              <a:rPr lang="en-US" sz="2800" i="1" dirty="0" err="1" smtClean="0">
                <a:latin typeface="SutonnyMJ" pitchFamily="2" charset="0"/>
              </a:rPr>
              <a:t>iv‡ai</a:t>
            </a:r>
            <a:r>
              <a:rPr lang="en-US" sz="2800" i="1" dirty="0" smtClean="0">
                <a:latin typeface="SutonnyMJ" pitchFamily="2" charset="0"/>
              </a:rPr>
              <a:t> </a:t>
            </a:r>
            <a:r>
              <a:rPr lang="en-US" sz="2800" i="1" dirty="0">
                <a:latin typeface="SutonnyMJ" pitchFamily="2" charset="0"/>
              </a:rPr>
              <a:t>†</a:t>
            </a:r>
            <a:r>
              <a:rPr lang="en-US" sz="2800" i="1" dirty="0" err="1">
                <a:latin typeface="SutonnyMJ" pitchFamily="2" charset="0"/>
              </a:rPr>
              <a:t>kªwY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 smtClean="0">
                <a:latin typeface="SutonnyMJ" pitchFamily="2" charset="0"/>
              </a:rPr>
              <a:t>mwbœ‡ek</a:t>
            </a:r>
            <a:r>
              <a:rPr lang="en-US" sz="2800" i="1" dirty="0" smtClean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e‡j</a:t>
            </a:r>
            <a:r>
              <a:rPr lang="en-US" sz="2800" i="1" dirty="0">
                <a:latin typeface="SutonnyMJ" pitchFamily="2" charset="0"/>
              </a:rPr>
              <a:t>|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61"/>
          <a:stretch/>
        </p:blipFill>
        <p:spPr>
          <a:xfrm>
            <a:off x="3713395" y="4052635"/>
            <a:ext cx="3411979" cy="15412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46899" y="5268621"/>
            <a:ext cx="2356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err="1" smtClean="0">
                <a:solidFill>
                  <a:prstClr val="black"/>
                </a:solidFill>
                <a:latin typeface="SutonnyMJ" pitchFamily="2" charset="0"/>
              </a:rPr>
              <a:t>wPÎ</a:t>
            </a:r>
            <a:r>
              <a:rPr lang="en-US" sz="2000" b="1" i="1" dirty="0" smtClean="0">
                <a:solidFill>
                  <a:prstClr val="black"/>
                </a:solidFill>
                <a:latin typeface="SutonnyMJ" pitchFamily="2" charset="0"/>
              </a:rPr>
              <a:t> t †</a:t>
            </a:r>
            <a:r>
              <a:rPr lang="en-US" sz="2000" b="1" i="1" dirty="0" err="1" smtClean="0">
                <a:solidFill>
                  <a:prstClr val="black"/>
                </a:solidFill>
                <a:latin typeface="SutonnyMJ" pitchFamily="2" charset="0"/>
              </a:rPr>
              <a:t>iv‡ai</a:t>
            </a:r>
            <a:r>
              <a:rPr lang="en-US" sz="2000" b="1" i="1" dirty="0" smtClean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2000" b="1" i="1" dirty="0">
                <a:solidFill>
                  <a:prstClr val="black"/>
                </a:solidFill>
                <a:latin typeface="SutonnyMJ" pitchFamily="2" charset="0"/>
              </a:rPr>
              <a:t>†</a:t>
            </a:r>
            <a:r>
              <a:rPr lang="en-US" sz="2000" b="1" i="1" dirty="0" err="1">
                <a:solidFill>
                  <a:prstClr val="black"/>
                </a:solidFill>
                <a:latin typeface="SutonnyMJ" pitchFamily="2" charset="0"/>
              </a:rPr>
              <a:t>kÖwY</a:t>
            </a:r>
            <a:r>
              <a:rPr lang="en-US" sz="2000" b="1" i="1" dirty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SutonnyMJ" pitchFamily="2" charset="0"/>
              </a:rPr>
              <a:t>mwbœ‡ek</a:t>
            </a:r>
            <a:r>
              <a:rPr lang="en-US" sz="2000" b="1" i="1" dirty="0">
                <a:solidFill>
                  <a:prstClr val="black"/>
                </a:solidFill>
                <a:latin typeface="SutonnyMJ" pitchFamily="2" charset="0"/>
              </a:rPr>
              <a:t> 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826" y="5534463"/>
            <a:ext cx="4060288" cy="7498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9305" y="5574395"/>
            <a:ext cx="541499" cy="6167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5997626"/>
            <a:ext cx="4320094" cy="65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3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25824" y="533400"/>
            <a:ext cx="8686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SutonnyMJ" pitchFamily="2" charset="0"/>
              </a:rPr>
              <a:t>2. </a:t>
            </a:r>
            <a:r>
              <a:rPr lang="en-US" sz="2800" b="1" i="1" u="sng" dirty="0">
                <a:solidFill>
                  <a:srgbClr val="FF0000"/>
                </a:solidFill>
                <a:latin typeface="SutonnyMJ" pitchFamily="2" charset="0"/>
              </a:rPr>
              <a:t>†</a:t>
            </a:r>
            <a:r>
              <a:rPr lang="en-US" sz="2800" b="1" i="1" u="sng" dirty="0" err="1">
                <a:solidFill>
                  <a:srgbClr val="FF0000"/>
                </a:solidFill>
                <a:latin typeface="SutonnyMJ" pitchFamily="2" charset="0"/>
              </a:rPr>
              <a:t>iv‡ai</a:t>
            </a:r>
            <a:r>
              <a:rPr lang="en-US" sz="2800" b="1" i="1" u="sng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SutonnyMJ" pitchFamily="2" charset="0"/>
              </a:rPr>
              <a:t>mgvšÍivj</a:t>
            </a:r>
            <a:r>
              <a:rPr lang="en-US" sz="2800" b="1" i="1" u="sng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  <a:latin typeface="SutonnyMJ" pitchFamily="2" charset="0"/>
              </a:rPr>
              <a:t>mwbœ‡ek</a:t>
            </a:r>
            <a:r>
              <a:rPr lang="en-US" sz="2800" b="1" i="1" u="sng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SutonnyMJ" pitchFamily="2" charset="0"/>
              </a:rPr>
              <a:t>t- </a:t>
            </a:r>
            <a:r>
              <a:rPr lang="en-US" sz="2800" i="1" dirty="0">
                <a:latin typeface="SutonnyMJ" pitchFamily="2" charset="0"/>
              </a:rPr>
              <a:t>KZ¸‡</a:t>
            </a:r>
            <a:r>
              <a:rPr lang="en-US" sz="2800" i="1" dirty="0" err="1">
                <a:latin typeface="SutonnyMJ" pitchFamily="2" charset="0"/>
              </a:rPr>
              <a:t>jv</a:t>
            </a:r>
            <a:r>
              <a:rPr lang="en-US" sz="2800" i="1" dirty="0">
                <a:latin typeface="SutonnyMJ" pitchFamily="2" charset="0"/>
              </a:rPr>
              <a:t> †</a:t>
            </a:r>
            <a:r>
              <a:rPr lang="en-US" sz="2800" i="1" dirty="0" err="1">
                <a:latin typeface="SutonnyMJ" pitchFamily="2" charset="0"/>
              </a:rPr>
              <a:t>iva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hw</a:t>
            </a:r>
            <a:r>
              <a:rPr lang="en-US" sz="2800" i="1" dirty="0">
                <a:latin typeface="SutonnyMJ" pitchFamily="2" charset="0"/>
              </a:rPr>
              <a:t>` </a:t>
            </a:r>
            <a:r>
              <a:rPr lang="en-US" sz="2800" i="1" dirty="0" err="1">
                <a:latin typeface="SutonnyMJ" pitchFamily="2" charset="0"/>
              </a:rPr>
              <a:t>Ggb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fv‡e</a:t>
            </a:r>
            <a:r>
              <a:rPr lang="en-US" sz="2800" i="1" dirty="0">
                <a:latin typeface="SutonnyMJ" pitchFamily="2" charset="0"/>
              </a:rPr>
              <a:t> hy³ _</a:t>
            </a:r>
            <a:r>
              <a:rPr lang="en-US" sz="2800" i="1" dirty="0" err="1">
                <a:latin typeface="SutonnyMJ" pitchFamily="2" charset="0"/>
              </a:rPr>
              <a:t>v‡K</a:t>
            </a:r>
            <a:r>
              <a:rPr lang="en-US" sz="2800" i="1" dirty="0">
                <a:latin typeface="SutonnyMJ" pitchFamily="2" charset="0"/>
              </a:rPr>
              <a:t> †</a:t>
            </a:r>
            <a:r>
              <a:rPr lang="en-US" sz="2800" i="1" dirty="0" err="1">
                <a:latin typeface="SutonnyMJ" pitchFamily="2" charset="0"/>
              </a:rPr>
              <a:t>hb</a:t>
            </a:r>
            <a:r>
              <a:rPr lang="en-US" sz="2800" i="1" dirty="0">
                <a:latin typeface="SutonnyMJ" pitchFamily="2" charset="0"/>
              </a:rPr>
              <a:t> me¸‡</a:t>
            </a:r>
            <a:r>
              <a:rPr lang="en-US" sz="2800" i="1" dirty="0" err="1">
                <a:latin typeface="SutonnyMJ" pitchFamily="2" charset="0"/>
              </a:rPr>
              <a:t>jv</a:t>
            </a:r>
            <a:r>
              <a:rPr lang="en-US" sz="2800" i="1" dirty="0">
                <a:latin typeface="SutonnyMJ" pitchFamily="2" charset="0"/>
              </a:rPr>
              <a:t> †</a:t>
            </a:r>
            <a:r>
              <a:rPr lang="en-US" sz="2800" i="1" dirty="0" err="1">
                <a:latin typeface="SutonnyMJ" pitchFamily="2" charset="0"/>
              </a:rPr>
              <a:t>iv‡ai</a:t>
            </a:r>
            <a:r>
              <a:rPr lang="en-US" sz="2800" i="1" dirty="0">
                <a:latin typeface="SutonnyMJ" pitchFamily="2" charset="0"/>
              </a:rPr>
              <a:t> GK </a:t>
            </a:r>
            <a:r>
              <a:rPr lang="en-US" sz="2800" i="1" dirty="0" err="1">
                <a:latin typeface="SutonnyMJ" pitchFamily="2" charset="0"/>
              </a:rPr>
              <a:t>cÖvšÍ</a:t>
            </a:r>
            <a:r>
              <a:rPr lang="en-US" sz="2800" i="1" dirty="0">
                <a:latin typeface="SutonnyMJ" pitchFamily="2" charset="0"/>
              </a:rPr>
              <a:t>¸‡</a:t>
            </a:r>
            <a:r>
              <a:rPr lang="en-US" sz="2800" i="1" dirty="0" err="1">
                <a:latin typeface="SutonnyMJ" pitchFamily="2" charset="0"/>
              </a:rPr>
              <a:t>jv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smtClean="0">
                <a:latin typeface="SutonnyMJ" pitchFamily="2" charset="0"/>
              </a:rPr>
              <a:t>GK we</a:t>
            </a:r>
            <a:r>
              <a:rPr lang="en-US" sz="2800" i="1" dirty="0">
                <a:latin typeface="SutonnyMJ" pitchFamily="2" charset="0"/>
              </a:rPr>
              <a:t>›`</a:t>
            </a:r>
            <a:r>
              <a:rPr lang="en-US" sz="2800" i="1" dirty="0" err="1">
                <a:latin typeface="SutonnyMJ" pitchFamily="2" charset="0"/>
              </a:rPr>
              <a:t>y‡Z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Ges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Aci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cÖvšÍ</a:t>
            </a:r>
            <a:r>
              <a:rPr lang="en-US" sz="2800" i="1" dirty="0">
                <a:latin typeface="SutonnyMJ" pitchFamily="2" charset="0"/>
              </a:rPr>
              <a:t>¸‡</a:t>
            </a:r>
            <a:r>
              <a:rPr lang="en-US" sz="2800" i="1" dirty="0" err="1">
                <a:latin typeface="SutonnyMJ" pitchFamily="2" charset="0"/>
              </a:rPr>
              <a:t>jv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Aci</a:t>
            </a:r>
            <a:r>
              <a:rPr lang="en-US" sz="2800" i="1" dirty="0">
                <a:latin typeface="SutonnyMJ" pitchFamily="2" charset="0"/>
              </a:rPr>
              <a:t> GK we›`</a:t>
            </a:r>
            <a:r>
              <a:rPr lang="en-US" sz="2800" i="1" dirty="0" err="1">
                <a:latin typeface="SutonnyMJ" pitchFamily="2" charset="0"/>
              </a:rPr>
              <a:t>y‡Z</a:t>
            </a:r>
            <a:r>
              <a:rPr lang="en-US" sz="2800" i="1" dirty="0">
                <a:latin typeface="SutonnyMJ" pitchFamily="2" charset="0"/>
              </a:rPr>
              <a:t> GK‡Î hy³ _</a:t>
            </a:r>
            <a:r>
              <a:rPr lang="en-US" sz="2800" i="1" dirty="0" err="1">
                <a:latin typeface="SutonnyMJ" pitchFamily="2" charset="0"/>
              </a:rPr>
              <a:t>v‡K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Zvn‡j</a:t>
            </a:r>
            <a:r>
              <a:rPr lang="en-US" sz="2800" i="1" dirty="0">
                <a:latin typeface="SutonnyMJ" pitchFamily="2" charset="0"/>
              </a:rPr>
              <a:t> GB </a:t>
            </a:r>
            <a:r>
              <a:rPr lang="en-US" sz="2800" i="1" dirty="0" err="1" smtClean="0">
                <a:latin typeface="SutonnyMJ" pitchFamily="2" charset="0"/>
              </a:rPr>
              <a:t>mwbœ‡ek‡K</a:t>
            </a:r>
            <a:r>
              <a:rPr lang="en-US" sz="2800" i="1" dirty="0" smtClean="0">
                <a:latin typeface="SutonnyMJ" pitchFamily="2" charset="0"/>
              </a:rPr>
              <a:t> </a:t>
            </a:r>
            <a:r>
              <a:rPr lang="en-US" sz="2800" i="1" dirty="0">
                <a:latin typeface="SutonnyMJ" pitchFamily="2" charset="0"/>
              </a:rPr>
              <a:t>†</a:t>
            </a:r>
            <a:r>
              <a:rPr lang="en-US" sz="2800" i="1" dirty="0" err="1">
                <a:latin typeface="SutonnyMJ" pitchFamily="2" charset="0"/>
              </a:rPr>
              <a:t>iv‡ai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 smtClean="0">
                <a:latin typeface="SutonnyMJ" pitchFamily="2" charset="0"/>
              </a:rPr>
              <a:t>mgvšÍiv</a:t>
            </a:r>
            <a:r>
              <a:rPr lang="en-US" sz="2800" i="1" dirty="0" smtClean="0">
                <a:latin typeface="SutonnyMJ" pitchFamily="2" charset="0"/>
              </a:rPr>
              <a:t> </a:t>
            </a:r>
            <a:r>
              <a:rPr lang="en-US" sz="2800" i="1" dirty="0" err="1" smtClean="0">
                <a:latin typeface="SutonnyMJ" pitchFamily="2" charset="0"/>
              </a:rPr>
              <a:t>mwbœ‡ek</a:t>
            </a:r>
            <a:endParaRPr lang="en-US" sz="2800" i="1" dirty="0">
              <a:latin typeface="SutonnyMJ" pitchFamily="2" charset="0"/>
            </a:endParaRPr>
          </a:p>
          <a:p>
            <a:r>
              <a:rPr lang="en-US" sz="2800" i="1" dirty="0" err="1">
                <a:latin typeface="SutonnyMJ" pitchFamily="2" charset="0"/>
              </a:rPr>
              <a:t>e‡j</a:t>
            </a:r>
            <a:r>
              <a:rPr lang="en-US" sz="2800" i="1" dirty="0">
                <a:latin typeface="SutonnyMJ" pitchFamily="2" charset="0"/>
              </a:rPr>
              <a:t>| </a:t>
            </a:r>
            <a:r>
              <a:rPr lang="en-US" sz="2800" i="1" dirty="0" err="1">
                <a:latin typeface="SutonnyMJ" pitchFamily="2" charset="0"/>
              </a:rPr>
              <a:t>mgvšÍivj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 smtClean="0">
                <a:latin typeface="SutonnyMJ" pitchFamily="2" charset="0"/>
              </a:rPr>
              <a:t>mwbœ‡e‡k</a:t>
            </a:r>
            <a:r>
              <a:rPr lang="en-US" sz="2800" i="1" dirty="0" smtClean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cÖwZwU</a:t>
            </a:r>
            <a:r>
              <a:rPr lang="en-US" sz="2800" i="1" dirty="0">
                <a:latin typeface="SutonnyMJ" pitchFamily="2" charset="0"/>
              </a:rPr>
              <a:t> †</a:t>
            </a:r>
            <a:r>
              <a:rPr lang="en-US" sz="2800" i="1" dirty="0" err="1">
                <a:latin typeface="SutonnyMJ" pitchFamily="2" charset="0"/>
              </a:rPr>
              <a:t>iva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 smtClean="0">
                <a:latin typeface="SutonnyMJ" pitchFamily="2" charset="0"/>
              </a:rPr>
              <a:t>wfbœ</a:t>
            </a:r>
            <a:r>
              <a:rPr lang="en-US" sz="2800" i="1" dirty="0" smtClean="0">
                <a:latin typeface="SutonnyMJ" pitchFamily="2" charset="0"/>
              </a:rPr>
              <a:t> </a:t>
            </a:r>
            <a:r>
              <a:rPr lang="en-US" sz="2800" i="1" dirty="0" err="1" smtClean="0">
                <a:latin typeface="SutonnyMJ" pitchFamily="2" charset="0"/>
              </a:rPr>
              <a:t>wfbœ</a:t>
            </a:r>
            <a:r>
              <a:rPr lang="en-US" sz="2800" i="1" dirty="0" smtClean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Zwor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cÖev‡ni</a:t>
            </a:r>
            <a:r>
              <a:rPr lang="en-US" sz="2800" i="1" dirty="0">
                <a:latin typeface="SutonnyMJ" pitchFamily="2" charset="0"/>
              </a:rPr>
              <a:t> c_ ˆ</a:t>
            </a:r>
            <a:r>
              <a:rPr lang="en-US" sz="2800" i="1" dirty="0" err="1">
                <a:latin typeface="SutonnyMJ" pitchFamily="2" charset="0"/>
              </a:rPr>
              <a:t>Zwi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Kivq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cÖwZwU</a:t>
            </a:r>
            <a:r>
              <a:rPr lang="en-US" sz="2800" i="1" dirty="0">
                <a:latin typeface="SutonnyMJ" pitchFamily="2" charset="0"/>
              </a:rPr>
              <a:t> †</a:t>
            </a:r>
            <a:r>
              <a:rPr lang="en-US" sz="2800" i="1" dirty="0" err="1">
                <a:latin typeface="SutonnyMJ" pitchFamily="2" charset="0"/>
              </a:rPr>
              <a:t>iv‡ai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ga</a:t>
            </a:r>
            <a:r>
              <a:rPr lang="en-US" sz="2800" i="1" dirty="0">
                <a:latin typeface="SutonnyMJ" pitchFamily="2" charset="0"/>
              </a:rPr>
              <a:t>¨ </a:t>
            </a:r>
            <a:r>
              <a:rPr lang="en-US" sz="2800" i="1" dirty="0" err="1">
                <a:latin typeface="SutonnyMJ" pitchFamily="2" charset="0"/>
              </a:rPr>
              <a:t>w`‡q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 smtClean="0">
                <a:latin typeface="SutonnyMJ" pitchFamily="2" charset="0"/>
              </a:rPr>
              <a:t>wfbœ</a:t>
            </a:r>
            <a:r>
              <a:rPr lang="en-US" sz="2800" i="1" dirty="0" smtClean="0">
                <a:latin typeface="SutonnyMJ" pitchFamily="2" charset="0"/>
              </a:rPr>
              <a:t> </a:t>
            </a:r>
            <a:r>
              <a:rPr lang="en-US" sz="2800" i="1" dirty="0" err="1" smtClean="0">
                <a:latin typeface="SutonnyMJ" pitchFamily="2" charset="0"/>
              </a:rPr>
              <a:t>wfbœ</a:t>
            </a:r>
            <a:r>
              <a:rPr lang="en-US" sz="2800" i="1" dirty="0" smtClean="0">
                <a:latin typeface="SutonnyMJ" pitchFamily="2" charset="0"/>
              </a:rPr>
              <a:t> </a:t>
            </a:r>
            <a:r>
              <a:rPr lang="en-US" sz="2800" i="1" dirty="0" err="1" smtClean="0">
                <a:latin typeface="SutonnyMJ" pitchFamily="2" charset="0"/>
              </a:rPr>
              <a:t>Zwor</a:t>
            </a:r>
            <a:r>
              <a:rPr lang="en-US" sz="2800" i="1" dirty="0" smtClean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cÖevn</a:t>
            </a:r>
            <a:r>
              <a:rPr lang="en-US" sz="2800" i="1" dirty="0">
                <a:latin typeface="SutonnyMJ" pitchFamily="2" charset="0"/>
              </a:rPr>
              <a:t> </a:t>
            </a:r>
            <a:r>
              <a:rPr lang="en-US" sz="2800" i="1" dirty="0" err="1">
                <a:latin typeface="SutonnyMJ" pitchFamily="2" charset="0"/>
              </a:rPr>
              <a:t>Pj‡e</a:t>
            </a:r>
            <a:r>
              <a:rPr lang="en-US" sz="2800" i="1" dirty="0">
                <a:latin typeface="SutonnyMJ" pitchFamily="2" charset="0"/>
              </a:rPr>
              <a:t>|</a:t>
            </a:r>
            <a:endParaRPr lang="en-US" sz="4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811545"/>
            <a:ext cx="3616699" cy="172428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461815" y="4535825"/>
            <a:ext cx="26148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wPÎt</a:t>
            </a:r>
            <a:r>
              <a:rPr lang="en-US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†</a:t>
            </a:r>
            <a:r>
              <a:rPr lang="en-US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iv‡ai</a:t>
            </a:r>
            <a:r>
              <a:rPr lang="en-US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mgvšÍivj</a:t>
            </a:r>
            <a:r>
              <a:rPr lang="en-US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mwbœ‡ek</a:t>
            </a:r>
            <a:r>
              <a:rPr lang="en-US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600" y="5105400"/>
            <a:ext cx="5064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MJ" pitchFamily="2" charset="0"/>
              </a:rPr>
              <a:t>mgvšÍivj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mgev‡q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Zzj</a:t>
            </a:r>
            <a:r>
              <a:rPr lang="en-US" sz="2800" dirty="0" smtClean="0">
                <a:latin typeface="SutonnyMJ" pitchFamily="2" charset="0"/>
              </a:rPr>
              <a:t>¨ †</a:t>
            </a:r>
            <a:r>
              <a:rPr lang="en-US" sz="2800" dirty="0" err="1" smtClean="0">
                <a:latin typeface="SutonnyMJ" pitchFamily="2" charset="0"/>
              </a:rPr>
              <a:t>iva</a:t>
            </a:r>
            <a:r>
              <a:rPr lang="en-US" sz="2800" dirty="0" smtClean="0">
                <a:latin typeface="SutonnyMJ" pitchFamily="2" charset="0"/>
              </a:rPr>
              <a:t>     </a:t>
            </a:r>
            <a:r>
              <a:rPr lang="en-US" sz="2800" dirty="0" err="1" smtClean="0">
                <a:latin typeface="SutonnyMJ" pitchFamily="2" charset="0"/>
              </a:rPr>
              <a:t>n‡j</a:t>
            </a:r>
            <a:r>
              <a:rPr lang="en-US" sz="2800" dirty="0" smtClean="0">
                <a:latin typeface="SutonnyMJ" pitchFamily="2" charset="0"/>
              </a:rPr>
              <a:t>-</a:t>
            </a:r>
            <a:endParaRPr lang="en-US" sz="2800" dirty="0">
              <a:latin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368924" y="5664479"/>
                <a:ext cx="4800600" cy="7064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+… +</m:t>
                    </m:r>
                    <m:f>
                      <m:f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924" y="5664479"/>
                <a:ext cx="4800600" cy="706475"/>
              </a:xfrm>
              <a:prstGeom prst="rect">
                <a:avLst/>
              </a:prstGeom>
              <a:blipFill>
                <a:blip r:embed="rId3"/>
                <a:stretch>
                  <a:fillRect l="-127" t="-1724"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502524" y="5069541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R</a:t>
            </a:r>
            <a:r>
              <a:rPr lang="en-US" sz="2800" baseline="-25000" dirty="0" err="1" smtClean="0"/>
              <a:t>p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427958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911</Words>
  <Application>Microsoft Office PowerPoint</Application>
  <PresentationFormat>On-screen Show (4:3)</PresentationFormat>
  <Paragraphs>81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TimesNewRomanPSMT</vt:lpstr>
      <vt:lpstr>Calibri</vt:lpstr>
      <vt:lpstr>Book Antiqua</vt:lpstr>
      <vt:lpstr>Arial</vt:lpstr>
      <vt:lpstr>Cambria Math</vt:lpstr>
      <vt:lpstr>SymbolMT</vt:lpstr>
      <vt:lpstr>Vrinda</vt:lpstr>
      <vt:lpstr>TimesNewRomanPS-ItalicMT</vt:lpstr>
      <vt:lpstr>Times New Roman</vt:lpstr>
      <vt:lpstr>Arial</vt:lpstr>
      <vt:lpstr>SutonnyMJ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91</cp:revision>
  <dcterms:created xsi:type="dcterms:W3CDTF">2006-08-16T00:00:00Z</dcterms:created>
  <dcterms:modified xsi:type="dcterms:W3CDTF">2024-11-27T14:41:51Z</dcterms:modified>
</cp:coreProperties>
</file>